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GBvVXrS65B9HJIh2ftKKi2A3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hyperlink" Target="https://www.mdx.ac.uk/__data/assets/pdf_file/0021/223266/MDX-NSPCC-OCC-pornography-report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58575" y="47555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702"/>
              <a:buNone/>
            </a:pPr>
            <a:r>
              <a:rPr lang="sr" sz="4900">
                <a:latin typeface="Montserrat"/>
                <a:ea typeface="Montserrat"/>
                <a:cs typeface="Montserrat"/>
                <a:sym typeface="Montserrat"/>
              </a:rPr>
              <a:t>Деца и неприкладан садржај</a:t>
            </a:r>
            <a:endParaRPr sz="4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24400" y="3840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Богдан Марковић 130/2018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558575" y="31904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Mарт 2022.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Математички факултет, 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Универзитет у Београду,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Професор: Сана Стојановић Ђурђевић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222875" y="4203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Пречишћивачи Веба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1222875" y="15941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Корисници: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родитељи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пословне групе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образовне установе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Типови пречишћавања: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на основу листе блокираних и дозвољених сајтова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на основу кључних речи и садржаја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Примери: Qustodio, Net Nanny, Surfie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Позадински процес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244" y="1518129"/>
            <a:ext cx="7553498" cy="301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Пример: Qustodio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2072713" y="4078550"/>
            <a:ext cx="548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Однос објављеног и необјављеног садржаја по типу категорије у %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aphical user interface, text, application, email&#10;&#10;Description automatically generated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787" y="1106379"/>
            <a:ext cx="6046078" cy="365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Додатни проблеми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156705" y="1542837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r" sz="1500">
                <a:latin typeface="Montserrat"/>
                <a:ea typeface="Montserrat"/>
                <a:cs typeface="Montserrat"/>
                <a:sym typeface="Montserrat"/>
              </a:rPr>
              <a:t>Online grooming </a:t>
            </a: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– одрасла особа контактира дете, са планом да га сексуално злоупотребљава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Претварање да су млађи, развијање пријатељства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Убеђивање детета да је сексуални однос са њима нормалан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Дељење експлицитног садржаја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Вешти манипулатори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Лажна имена и године</a:t>
            </a:r>
            <a:endParaRPr/>
          </a:p>
        </p:txBody>
      </p:sp>
      <p:pic>
        <p:nvPicPr>
          <p:cNvPr descr="A picture containing text, clipart&#10;&#10;Description automatically generated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101" y="2160818"/>
            <a:ext cx="1845898" cy="222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Додатни проблеми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 sz="1500">
                <a:latin typeface="Montserrat"/>
                <a:ea typeface="Montserrat"/>
                <a:cs typeface="Montserrat"/>
                <a:sym typeface="Montserrat"/>
              </a:rPr>
              <a:t>Сајбер насиље </a:t>
            </a: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– коришћење технологијe да би се повредила друга особа или група</a:t>
            </a:r>
            <a:endParaRPr/>
          </a:p>
          <a:p>
            <a:pPr indent="-2857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Узнемирујуће поруке, застрашивање, претње, понижавање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Додатни проблеми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r" sz="1500">
                <a:latin typeface="Montserrat"/>
                <a:ea typeface="Montserrat"/>
                <a:cs typeface="Montserrat"/>
                <a:sym typeface="Montserrat"/>
              </a:rPr>
              <a:t>Дељење фотографија </a:t>
            </a: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сексуалне природе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Уништавање репутације особе, утицај на односе са другима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Слање фотографија које ће нестати после неког времена – међутим, у неким случајевима апликација их сачува, особе које добију фотографије могу да их сачувају на свом уређају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Могућ губитак контроле над тим ко ће фотографију да види и где ће она завршити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500">
                <a:latin typeface="Montserrat"/>
                <a:ea typeface="Montserrat"/>
                <a:cs typeface="Montserrat"/>
                <a:sym typeface="Montserrat"/>
              </a:rPr>
              <a:t>Насиље, уцена, притисци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Питања за дискусију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Да ли вам падају на памет још неки проблеми који нису наведени?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Могући предлози нових решења ових проблема?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Да ли уопште постоји начин да се потпуно спречи да неприкладан садржај дође до деце?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Улога родитеља?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Реални примери? Да ли сте били жртва или знате неког ко је био жртва неких од наведених проблема?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sr"/>
              <a:t>Хвала на пажњи!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Увод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Све чешће деца рано користе интернет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r" sz="1400">
                <a:latin typeface="Montserrat"/>
                <a:ea typeface="Montserrat"/>
                <a:cs typeface="Montserrat"/>
                <a:sym typeface="Montserrat"/>
              </a:rPr>
              <a:t>Неприкладан садржај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 - доводе до узнемиравања детета или изазивају неприкладно и опасно понашање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Веб, разне апликације, чет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Могућност и вероватноћа да наиђу на неприкладан садржај само делимично зависе од тога шта деца раде онлајн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Експлицитни поп-апови, промовисање самоповређивања, порнографија...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Типови неприкладног садржаја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Шта сматрамо неприкладним?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Информације и фотографије које узнемирују дете, материјали намењени одраслима, нетачне информације или информације које могу да натерају дете на неприкладно или опасно понашање.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Примери: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Порнографски садржај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Садржаји са псовкама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Сајтови који охрабрују вандализам, криминал, тероризам, расизам, па чак и самоубиство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Слике, видео клипови или игре који приказују насиље или окрутност према људима или животињама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Сајтови за клађење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Неконтролисане чет собе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r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56% деце од 11 до 16 година видело је неку врсту експлицитног материјала онлајн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Једна трећина британске деце од 12 до 15 година се суочило са сексистичким, расистичким или дискриминаторним садржајем.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Једно од десеторо деце од 8 до 11 година која користе интернет рекло је да су видели нешто гадно или забрињавајуће.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(Једно од петоро деце никада не каже ником најгору ствар која им се деси)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Неке чињенице и статистика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03" y="1788459"/>
            <a:ext cx="4484169" cy="2693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7787" y="1104649"/>
            <a:ext cx="28194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3834222" y="4177051"/>
            <a:ext cx="1844299" cy="30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s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извор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41" y="1195387"/>
            <a:ext cx="52578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Како заштити дете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Отворена и искрена комуникација родитеља са децом и заједничко истраживање интернета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sr" sz="1400">
                <a:latin typeface="Montserrat"/>
                <a:ea typeface="Montserrat"/>
                <a:cs typeface="Montserrat"/>
                <a:sym typeface="Montserrat"/>
              </a:rPr>
              <a:t>Интернет филтери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 (пречишћивачи Веба)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Родитељска контрола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Разговор са децом у вези са онлајн искуствима, тако да имају осећај да о томе могу да разговарају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Многе платформе користе неки тип рејтинга да би указале на ниво насиља и експлицитног садржаја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YouTube: content rating са више категорија (Strong language, Nudity, Sexual situations, Violence/disturbing, Drug use, Flashing lights)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Нетфликс и Амазон Прајм: препоруке за године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Google Play Store и Apple app store користе рејтинге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Већина социјалних мрежа препоручује да особа треба да има барем 13 година да би их користила – међутим, не постоји могућност провере да ли особа заиста има довољно година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Рејтинзи не осликавају увек прави ниво ризика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Платформе и заштита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r"/>
              <a:t>Пречишћивачи Веба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sr" sz="1400">
                <a:latin typeface="Montserrat"/>
                <a:ea typeface="Montserrat"/>
                <a:cs typeface="Montserrat"/>
                <a:sym typeface="Montserrat"/>
              </a:rPr>
              <a:t>Филтрира</a:t>
            </a: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 неприкладан садржај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Текстуални и фотографски садржај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Поједине речи, цели вебсајтови…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Блокирање веб странице која садржи одређен број блокираних речи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Раде на 2 начина: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блокирају садржај према квалитету сајта, на основу неке листе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8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sr" sz="1400">
                <a:latin typeface="Montserrat"/>
                <a:ea typeface="Montserrat"/>
                <a:cs typeface="Montserrat"/>
                <a:sym typeface="Montserrat"/>
              </a:rPr>
              <a:t>на основу УРЛ базе података која приказује сајтове и домене повезане са активностима које могу да науде корисницима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