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20" Type="http://schemas.openxmlformats.org/officeDocument/2006/relationships/slide" Target="slides/slide15.xml"/><Relationship Id="rId41" Type="http://schemas.openxmlformats.org/officeDocument/2006/relationships/font" Target="fonts/Lato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7873979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f7873979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f7873979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f7873979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7873979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f7873979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c12c8e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fc12c8e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f78739793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f7873979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f7873979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f7873979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f7873979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f7873979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f7873979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f7873979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f78739793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f7873979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f7873979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f7873979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c12c8e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c12c8e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f7873979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f7873979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f7873979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f7873979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fc12c8e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fc12c8e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f78739793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f7873979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f7873979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f7873979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fc12c8e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fc12c8e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fc12c8e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fc12c8e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787397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787397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78739793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f78739793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87397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87397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87397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87397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f787397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f787397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f7873979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f7873979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7873979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f7873979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5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Филтерски мехур (eng. Filter Bubble)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85900" y="717075"/>
            <a:ext cx="35424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Богдан Марковић 130/2018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Рачунарство и друштво</a:t>
            </a:r>
            <a:br>
              <a:rPr lang="en-GB" sz="1300"/>
            </a:br>
            <a:r>
              <a:rPr lang="en-GB" sz="1300"/>
              <a:t>Математички факултет, Универзитет у Београду</a:t>
            </a:r>
            <a:br>
              <a:rPr lang="en-GB" sz="1300"/>
            </a:br>
            <a:r>
              <a:rPr lang="en-GB" sz="1300"/>
              <a:t>Јун 2022.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Професор: Сана Стојановић Ђурђевић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Занимљивости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479250"/>
            <a:ext cx="75057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Wall Street Journal: 50 највећих сајтова инсталира просечно 64 колачића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Rеч “депресија” на Dictionary.com, сајт инсталира 223 колачића да остали сајтови рекламирају антидепресиве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Дељење чланка о кувању - рекламе за тигање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Претрага симптома трудноће - рекламе за пелене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Kindle, Amazon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Паризеров тест: претрага речи “Египат”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Проблеми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790425" y="1749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Затвореност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према новим идејама и битним информацијама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Проблематично и за друштво и за појединца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Сужавање погледа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Могућност ширења пропаганде и манипулације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en-GB" sz="1800">
                <a:latin typeface="Lato"/>
                <a:ea typeface="Lato"/>
                <a:cs typeface="Lato"/>
                <a:sym typeface="Lato"/>
              </a:rPr>
              <a:t>Свет конструисан од познатог је свет где се ништа не може научити због постојања аутопропаганде, која нас индоктринира нашим сопственим идејама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 - Ели Паризер, </a:t>
            </a:r>
            <a:r>
              <a:rPr i="1" lang="en-GB" sz="1800">
                <a:latin typeface="Lato"/>
                <a:ea typeface="Lato"/>
                <a:cs typeface="Lato"/>
                <a:sym typeface="Lato"/>
              </a:rPr>
              <a:t>Економист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2011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Проблеми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790425" y="1663150"/>
            <a:ext cx="41103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“Више од 60% Фејсбук корисника је потпуно неупознато са овим, верујући да им се приказује свака објава њихових пријатеља и пстраница које прате”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Фејсбук: како смо реаговали на сличне објаве у прошлости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ајбербалканизација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Групно размишљање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45" y="2070388"/>
            <a:ext cx="3535375" cy="19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Утицаји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Избори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Брегзит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Велики број људи шокиран исходом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За напуштање ЕУ гласало више старијих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VOTE реклама за 61 милион Фејсбук корисника изазвала више од 340 000 људи да гласа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Користан или штетан?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Аналитичар Џејкоб Вајзберг, јун 2011: експеримент са 5 претрага, нема разлика у погледу идеологије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Реакција Гугла, лимитирање персонализације, промоција различитости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Пер Гранквист: подаци су имали већу улогу, Гугл схватио да је упит за претрагу најбољи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Научна студија у Вортону анализирала персонализоване предлоге, филтери креирају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заједништво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а не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поделу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у музичком укусу онлајн.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Филтери шире укусе, а не лимитирају.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Профеоср права Џонатан Зитрејн (</a:t>
            </a:r>
            <a:r>
              <a:rPr lang="en-GB" sz="1800" u="sng">
                <a:latin typeface="Lato"/>
                <a:ea typeface="Lato"/>
                <a:cs typeface="Lato"/>
                <a:sym typeface="Lato"/>
              </a:rPr>
              <a:t>Харвард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): ефекат је благ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Могућност гашења персонализације тако што се обришу историја и не памте се речи претраге и претражене линкове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576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Студија </a:t>
            </a:r>
            <a:r>
              <a:rPr i="1" lang="en-GB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Internet Policy Review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Ефекат можда више долази од претходно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постојећих идеолошких склоности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него од алгоритама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“Филтерски мехур креира специјалну врсту политичког човека који има јака мишљења, која су у исто време савитљива”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“Парадокс да људи имају активно учешће када бирају садржај, а онда су пасивни примаоци када су изложени садржају који алгоритам бира”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Истраживања платформи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750175" y="1553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Део мехура је избор корисника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Data scientist у Фејсбуку: свака 4 пријатеља која деле идологију имају једног са супротним погледима и просто људи ће чешће пратити људе са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сличним убеђењима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Чак и када се корисницима нуди да погледају супротну страну, не ураде то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Леви Боксел, Метју Генцков и Џеси М. Шапиро: онлајн медији нису главна водиља политичке поларизације; поларизацију вуку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демографске групе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које проводе најмање времена онлајн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Фејсбук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819150" y="1571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а ли алгоритам игра толико велику улогу у филтрирању вести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Лични избор и наклоности утичу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Критика: циљ је да алгоритми и избор заједно раде на филтрирању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Критика: мали узорак, само 9% корисника; резултате немогуће проверити јер су их спровели “Фејсбук научници” који су имали приступ подацима које нико други нема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Само 15-20% пријатеља просечног корисника се претплатио на супротну страну политичког спектра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85825" y="36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Могуће контрамере од стране појединца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53650" y="1548225"/>
            <a:ext cx="54207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Јаке везе сличних људи, слабе везе различитих - сужена интересовања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Повезивање са више различитих људи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Евалуиација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Критичко размишљање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Избегавање непроверених извора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Сајтови за проверавање чињеница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Екстензије за блокирање реклама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138" y="102870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800" y="27988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47475" y="74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Lato Black"/>
                <a:ea typeface="Lato Black"/>
                <a:cs typeface="Lato Black"/>
                <a:sym typeface="Lato Black"/>
              </a:rPr>
              <a:t>Увод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3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Свакодневне активности на интернету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Претрага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Дељење садржаја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Лајковање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Коментарисање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150" y="1744856"/>
            <a:ext cx="2552700" cy="18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893" y="2942918"/>
            <a:ext cx="973950" cy="7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250" y="3009975"/>
            <a:ext cx="1678854" cy="1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50200" y="397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Апликације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266325"/>
            <a:ext cx="525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Media Bias Fact Checker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Escape Your Bubble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 - Chrome екстензија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UnFound.news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нуди AI апликацију за која даје вести из различитих перспектива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Read Across The Aisle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- да ли читамо довољно различито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Блокирање реклама брисањем историје претраге, екстензијама…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Escape Your Bubble за Гугл Хром, Lightbeam за Мозилу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50" y="706225"/>
            <a:ext cx="2095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449" y="1640225"/>
            <a:ext cx="2433650" cy="15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450" y="3354663"/>
            <a:ext cx="2433650" cy="13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Етичке импликације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853650" y="1703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Слобода, сигурност, наклоност информацијама?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Невидљивост дела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Губитак ауотномије над искуством на друштвеним мрежама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Приватност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Поларизација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88" y="3252400"/>
            <a:ext cx="2886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925" y="660363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Етичке импликације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Коришћење података о активности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Социјално сортирање, дискриминација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Утицај на информације о личном здрављу, дезинформације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Утицај на демократију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“Корисници неће моћи да размишљају изван сопственог уског интересовања”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Лажне вести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Опасности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Замка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Ојачавање веровања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Поузданост извора, како испитати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Навикнемо да чујемо оно што желимо, па су реакције радикалније када чујемо супротном; све друго видимо као нетачно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Ојачава се оно што појединац већ мисли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Слични концепти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819150" y="1990725"/>
            <a:ext cx="402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Соба одјека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- ситуација у којој се веровања поткрепљују комуникацијом и понављањем у затвореном систему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Тражимо информације које ојачавају наша веровања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Увећана политичка и социјална поларизација и екстремизам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350" y="743725"/>
            <a:ext cx="3734949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819150" y="82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Закључак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 позитивне и негативне стране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Потребан утицај људи, компанија, медија ради сузбијања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Гледати на тему из више углова ако је могуће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Имати у виду филтерски мехур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Отворити се према другачијим ставовима самостално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Желимо да нас интернет уведе у нове приче и идеје и упозна са новим људима, а не да нас ограничи!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35825" y="801150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Lato"/>
                <a:ea typeface="Lato"/>
                <a:cs typeface="Lato"/>
                <a:sym typeface="Lato"/>
              </a:rPr>
              <a:t>ХВАЛА НА ПАЖЊИ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135225" y="1663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Богдан Марковић, 130/2018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928325" y="86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 Black"/>
                <a:ea typeface="Lato Black"/>
                <a:cs typeface="Lato Black"/>
                <a:sym typeface="Lato Black"/>
              </a:rPr>
              <a:t>Увод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34100" y="1956250"/>
            <a:ext cx="428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Интернет и остали медији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Количина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Како да дођемо до нама битних?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Доступност информација?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Дезинформације?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875" y="1571237"/>
            <a:ext cx="3836800" cy="23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02375" y="292075"/>
            <a:ext cx="325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Увод  - претрага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74925" y="967350"/>
            <a:ext cx="59970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Прилагођене информације - алгоритми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Зависност нових података од претходних избора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Не добијамо сви исте информације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A squirrel dying in front of your house may be more relevant to your interests right now than people dying in Africa.</a:t>
            </a:r>
            <a:r>
              <a:rPr lang="en-GB" sz="1800"/>
              <a:t> —Марк Закерберг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We shape our tools, and thereafter our tools shape us. — </a:t>
            </a:r>
            <a:r>
              <a:rPr lang="en-GB" sz="1800"/>
              <a:t>Маршал Маклуан, медијски теоретичар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Персонализована претрага</a:t>
            </a:r>
            <a:r>
              <a:rPr lang="en-GB" sz="1800"/>
              <a:t> ~2009.</a:t>
            </a:r>
            <a:endParaRPr sz="18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400" y="2571750"/>
            <a:ext cx="1635342" cy="23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325" y="292075"/>
            <a:ext cx="1410601" cy="21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47875" y="546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Појам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32925" y="1467750"/>
            <a:ext cx="7505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Мехур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- ограниченост на одређени део поростора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Интелектуална, културолошка и идеолошка изолованост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Алгоритми, транспарентност?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Рекламе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Прилагођавање ради нашег задовољства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13" y="2355875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-802" l="-580" r="580" t="-802"/>
          <a:stretch/>
        </p:blipFill>
        <p:spPr>
          <a:xfrm>
            <a:off x="0" y="0"/>
            <a:ext cx="9039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727175" y="61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Ели Паризер (1980-)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266325"/>
            <a:ext cx="570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Аутор, интернет активиста и предузетник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“Како натерати технологију и медије да служе демократији”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Upworthy, MoveOn.org, Avaaz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i="1" lang="en-GB" sz="1800">
                <a:latin typeface="Lato"/>
                <a:ea typeface="Lato"/>
                <a:cs typeface="Lato"/>
                <a:sym typeface="Lato"/>
              </a:rPr>
              <a:t>The Filter Bubble: What the Internet is Hiding from you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~2010.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Your computer monitor is a kind of </a:t>
            </a:r>
            <a:r>
              <a:rPr b="1"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one-way mirror</a:t>
            </a:r>
            <a:r>
              <a:rPr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reflecting your own interests while algorithmic observers watch what you click.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425" y="2128750"/>
            <a:ext cx="1705601" cy="261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788" y="2922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83550" y="316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Идеја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00225" y="947225"/>
            <a:ext cx="48822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Информациони мехур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Паризеров пример: Гугл претрага за “BP”, различити резултати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Персонални екосистем информацијa кога снабдевају алгоритми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Историја претраге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Циљано рекламирање, неке инфо чешће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Подаци за услугу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975" y="385225"/>
            <a:ext cx="3482700" cy="25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775" y="3355175"/>
            <a:ext cx="2322900" cy="1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Идеја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Процес од 3 корака: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 су људи и шта воле?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Пружање сервиса и садржаја према уклапању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Подешавања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Наш идентитет обликује наше медије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Гугл: различити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типови података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тип рачунара,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локација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