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af3d5d8a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af3d5d8a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1a72c73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1a72c73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af3d5d8a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af3d5d8a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f3d5d8a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f3d5d8a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f3d5d8a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f3d5d8a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f3d5d8a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f3d5d8a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f3d5d8a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af3d5d8a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af3d5d8a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af3d5d8a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f3d5d8a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f3d5d8a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1b5cdc3b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1b5cdc3b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af3d5d8a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af3d5d8a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af3d5d8a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af3d5d8a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af3d5d8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af3d5d8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af3d5d8a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af3d5d8a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af3d5d8a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af3d5d8a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af3d5d8a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af3d5d8a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1b5cdc3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1b5cdc3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f3d5d8a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f3d5d8a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af3d5d8a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af3d5d8a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af3d5d8a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af3d5d8a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f3d5d8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f3d5d8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f3d5d8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f3d5d8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-386350"/>
            <a:ext cx="8520600" cy="21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88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688"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  <a:endParaRPr sz="3688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688"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  <a:r>
              <a:rPr lang="sr" sz="3688">
                <a:latin typeface="Open Sans"/>
                <a:ea typeface="Open Sans"/>
                <a:cs typeface="Open Sans"/>
                <a:sym typeface="Open Sans"/>
              </a:rPr>
              <a:t>Matematički fakultet</a:t>
            </a:r>
            <a:endParaRPr sz="3688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</a:t>
            </a:r>
            <a:r>
              <a:rPr lang="sr" sz="3422"/>
              <a:t> </a:t>
            </a:r>
            <a:endParaRPr sz="34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422"/>
              <a:t>                                   </a:t>
            </a:r>
            <a:r>
              <a:rPr lang="sr" sz="3422"/>
              <a:t>Hakovanje firesheep</a:t>
            </a:r>
            <a:endParaRPr sz="3422"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60000" y="1557550"/>
            <a:ext cx="8574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  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Predmet: Računarstvo i društvo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Profesor: Sana Stojanović Đurđević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Predavač: Nikola Delić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Datum: 12.04.2022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084" y="1225213"/>
            <a:ext cx="2889525" cy="32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Član 304: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5225"/>
            <a:ext cx="50151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sr" sz="1500"/>
              <a:t>Ko neovlašćeno koristi računarske usluge ili računarsku mrežu u nameri da sebi ili drugom pribavi protivpravnu imovinsku korist, kazniće se novčanom kaznom ili zatvorom do tri meseca.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sr" sz="1500"/>
              <a:t>Gonjenje za delo iz stava 1. ovog člana preduzima se po privatnoj tužbi.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200" y="1299625"/>
            <a:ext cx="3512401" cy="234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Jedna od većih kazni za hakere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Roman Seleznev (nCuX,Track2,Bulba)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osuđen na 27 godina zatvora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naneo štetu od 170 miliona dolara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024" y="1288712"/>
            <a:ext cx="3299900" cy="322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Pitanja: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25225"/>
            <a:ext cx="85803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Vaše mišljenje o hakerima?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Da li kazne treba pooštriti ili smanjiti?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Da li ste bili žrtva hakera?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Da li je kazna za Selezneva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odgovarajuća?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050" y="2385425"/>
            <a:ext cx="5516149" cy="275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Zlonamerni softver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625" y="1715885"/>
            <a:ext cx="5333325" cy="26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Zlonamerni softver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43386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Zlonamerni softver je softver napravljen da nanese štetu korisniku.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postoje manje opasni koji zauzimaju procesorsko vreme i memoriju i samim tim usporavaju rad računara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kao i opasniji koji napadaju korisnikove podatke ili pokušavaju da preuzmu kontrolu nad računarom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200" y="1947850"/>
            <a:ext cx="2886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        Virusi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50" y="1634650"/>
            <a:ext cx="4195275" cy="329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Virusi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25225"/>
            <a:ext cx="47613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programski kod koji pravi sopstvene kopije i deo je drugog programa kog zovemo domaćin (host)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neki zauzimaju memoriju i vreme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neki su mnogo opasniji i prave ozbiljnu štetu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475" y="1841625"/>
            <a:ext cx="3766200" cy="212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110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Kako rade: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941950"/>
            <a:ext cx="51456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korisnik pokrene program koji je domaćin virusu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Virus se izvršava i pronalazi drugi program i menja ga sa programom koji u sebi sadrži virus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zatim se izvršava program koji je domaćin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korisnik najčešće i ne primećuje njegov rad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875" y="203240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Kako se prenose?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25225"/>
            <a:ext cx="43527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preko prenosivih diskova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CD-ova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skidanje sa interneta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email -najčešće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400" y="411850"/>
            <a:ext cx="3572397" cy="369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Jedan od jačih virusa u istoriji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375" y="1683225"/>
            <a:ext cx="4353575" cy="24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     Firesheep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44205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Firesheep je ekstenzija za Firefox napisana 2010.  godine kojom svaki korisnik može da preuzme kolačiće neenkriptovane veb strane.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400" y="3099250"/>
            <a:ext cx="4420600" cy="16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Antivirus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225225"/>
            <a:ext cx="40989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od virusa se štitimo antivirusom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oni uklanjaju i sprečavaju pojavu i širenje novih virusa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treba ih redovno ažurirati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000" y="1299625"/>
            <a:ext cx="4428601" cy="29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Poznatiji antivirusi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413" y="1835725"/>
            <a:ext cx="47529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Pitanja: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1.  </a:t>
            </a:r>
            <a:r>
              <a:rPr lang="sr"/>
              <a:t>Koje antiviruse koristite?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2. </a:t>
            </a:r>
            <a:r>
              <a:rPr lang="sr"/>
              <a:t>Da li ste bili žrtva virusa?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3. </a:t>
            </a:r>
            <a:r>
              <a:rPr lang="sr"/>
              <a:t>Najbolji antivirus po vašem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mišljenju?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4. </a:t>
            </a:r>
            <a:r>
              <a:rPr lang="sr"/>
              <a:t>Najveća šteta koju 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pretrpeli zbog virusa?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625" y="577750"/>
            <a:ext cx="5227674" cy="31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Diskusija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Da li bi ste koristili Firesheep?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Najveće </a:t>
            </a:r>
            <a:r>
              <a:rPr lang="sr"/>
              <a:t>š</a:t>
            </a:r>
            <a:r>
              <a:rPr lang="sr"/>
              <a:t>tete od virusa koje ste doživeli?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Da li bi ste na hakovanje svog profila uzvratili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istom merom?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Da li redovno ažurirate svoje antiviruse?</a:t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675" y="1677313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Kako radi: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59451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korisnik se prikači na mrežu i pritisne dugme Start Capturing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Firesheep registruje kolačiće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kada uhvati kolačić, korisnik može da vidi sliku žrtve, korisničko ime i sajt koji koristi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dvoklikom na sliku žrtve dobijamo sva njegova prava i ulogovani smo na sajt kao isti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800" y="1829539"/>
            <a:ext cx="2827450" cy="148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5" y="470398"/>
            <a:ext cx="7331375" cy="443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Nastanak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44373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autor je Eric Butler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hteo je da skrene pažnju velikim kompanijama na to da treba više da štite svoje korisnike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već prve nedelje je imao 500 000 preuzimanja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400" y="1299625"/>
            <a:ext cx="4090200" cy="271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Pitanja: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1.Da li je kreiranje Firesheep-a etički opravdano?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2.Koje su prednosti i mane?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Hakovanje-kazne za hakere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1642975"/>
            <a:ext cx="48006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Član 302: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48036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207"/>
              <a:t>Ko se, kršeći mere zaštite neovlašćeno uključi u računar ili računarsku mrežu ili neovlašćeno pristupi elektronskoj obradi podataka, kazniće se novčanom kaznom ili zatvorom do šest meseci.</a:t>
            </a:r>
            <a:endParaRPr sz="12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207"/>
              <a:t>2.Ko upotrebi podatak dobijen na način predvi</a:t>
            </a:r>
            <a:r>
              <a:rPr lang="sr" sz="1200"/>
              <a:t>đ</a:t>
            </a:r>
            <a:r>
              <a:rPr lang="sr" sz="1207"/>
              <a:t>en u stavu 1 ovog člana,kazniće se novčanom kaznom ili zatvorom do dve godine.</a:t>
            </a:r>
            <a:endParaRPr sz="12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207"/>
              <a:t>3.Ako su usled dela iz stava 1. ovog člana došlo do zastoja ili ozbiljnog poremećaja funkcionisanja elektronske obrade i prenosa podataka ili mreže ili su nastupile druge teške posledice, učinilac će se kazniti zatvorom do tri godine.</a:t>
            </a:r>
            <a:endParaRPr sz="1207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700" y="1299625"/>
            <a:ext cx="3723901" cy="244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Član 303: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5225"/>
            <a:ext cx="48600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r" sz="1400"/>
              <a:t>Ko neovlašćeno sprečava ili ometa pristup javnoj računarskoj mreži, kazniće se novčanom kaznom ili zatvorom do jedne godine.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r" sz="1400"/>
              <a:t>Ako delo iz stava 1 ovog člana učini službeno lice u vršenju službe, kazniće se zatvorom do tri godine.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100" y="1299625"/>
            <a:ext cx="3667500" cy="243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