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16144b3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16144b3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16144b3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16144b3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16144b3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716144b3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373ca2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373ca2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16144b3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716144b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716144b3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716144b3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716144b3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716144b3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16144b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16144b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16144b3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16144b3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716144b3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716144b3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16144b3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16144b3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16144b3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16144b3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16144b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16144b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2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 Matematički fakultet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        Hakovanje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/>
              <a:t>- </a:t>
            </a:r>
            <a:r>
              <a:rPr lang="sr" sz="1700"/>
              <a:t>Predmet: Računarstvo i društvo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/>
              <a:t>- Profesor: Sana Stojanović Đurđević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/>
              <a:t>- Predavač: Nikola Delić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700"/>
              <a:t>- Datum: 10. 05. 2022.</a:t>
            </a:r>
            <a:endParaRPr sz="1700"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525" y="1630965"/>
            <a:ext cx="3709074" cy="24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Michael Calce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poznatiji kao “Mafiaboy”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sa 15 godina zauzimao univerziteske računare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oborio Yahoo, eBay, CNN, Amazon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zahvaljujući njegovim napadima, velike kompanije su počele da pobolj</a:t>
            </a:r>
            <a:r>
              <a:rPr lang="sr"/>
              <a:t>š</a:t>
            </a:r>
            <a:r>
              <a:rPr lang="sr"/>
              <a:t>avaju svoj sistem odbrane</a:t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550" y="937100"/>
            <a:ext cx="3269301" cy="326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Albert Gonzales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počeo kao vođa grupe “kompjuterskih štrebera” u srednjoj skoli u Majamiju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kasnije bio aktivan na kriminalnom trgovinskom sajtu Shadowcrew.com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sa 22 godine bio uhapšen zbog krađe sa preko milion debitnih kartica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izbegao zatvorsku kaznu jer je pomagao Tajnoj službi da prona</a:t>
            </a:r>
            <a:r>
              <a:rPr lang="sr"/>
              <a:t>đ</a:t>
            </a:r>
            <a:r>
              <a:rPr lang="sr"/>
              <a:t>e ostale članove grupe Shadowcrew</a:t>
            </a:r>
            <a:endParaRPr/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200" y="1112075"/>
            <a:ext cx="3892475" cy="29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Astra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nikad nije identifikovan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nepotvrđeni podaci govore o 58 - o godišnjem grčkom matematičaru koji je uhapšen 2008 - e godine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krao podatke o oružju i slao određenim pojedincima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naziv astra po grčkoj reči za oružje</a:t>
            </a:r>
            <a:endParaRPr/>
          </a:p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635" y="1512081"/>
            <a:ext cx="3548083" cy="21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Kako se za</a:t>
            </a:r>
            <a:r>
              <a:rPr lang="sr" sz="2833"/>
              <a:t>štiti?</a:t>
            </a:r>
            <a:endParaRPr sz="4133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  </a:t>
            </a:r>
            <a:r>
              <a:rPr lang="sr"/>
              <a:t>iskaču vam prozorčići sa neprikladnim sadržajem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 pozivi ili poruke koje niste započeli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 velika potro</a:t>
            </a:r>
            <a:r>
              <a:rPr lang="sr" sz="1300"/>
              <a:t>š</a:t>
            </a:r>
            <a:r>
              <a:rPr lang="sr"/>
              <a:t>nja podataka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 pražnjenje baterije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 lo</a:t>
            </a:r>
            <a:r>
              <a:rPr lang="sr"/>
              <a:t>š</a:t>
            </a:r>
            <a:r>
              <a:rPr lang="sr"/>
              <a:t>e performanse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 neprepoznate aplikacije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 neobične aktivnosti na dru</a:t>
            </a:r>
            <a:r>
              <a:rPr lang="sr"/>
              <a:t>š</a:t>
            </a:r>
            <a:r>
              <a:rPr lang="sr"/>
              <a:t>tvenim nalozima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-  nema poziva i poruka</a:t>
            </a:r>
            <a:endParaRPr/>
          </a:p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671" y="1224880"/>
            <a:ext cx="3999900" cy="288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Hvala na pažnji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Poreklo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poreklo reči je od nemačke reči u značenju seći u komade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inicijalno je trebalo da označava dobrobitno obrađivanje informacija a hakerom se smatrala osoba koja ima dosta znanja iz informatike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međutim, loša konotacija je zastupljenija</a:t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925" y="1338975"/>
            <a:ext cx="3999899" cy="26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Istorija-vremenska linija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1971- John Draper (smatra se prvim hakerom) hakovao telefonski sistem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1989-  Morisov crv koji je usporavao rad procesora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1990-  Velika Britanija- prvi zakon protiv neautorizovanog korišćenja računara i mreža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2000-  Love bug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2002- U Americi se sve vise priča o sajber kriminalu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2003- prva pojava Anonimusa i njihovih aktivnosti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2008- Anonymusi hakovali sajt Church of Scientology-a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2010- serija sajber napada pod nazivom Aurora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2013- masovna provala Yahooa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2016- Wikileaks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Hakeri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92225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Osoba koja neovlašćeno pristupa računarima i računarskim mrežama.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Postoje 4 vrste: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1. </a:t>
            </a:r>
            <a:r>
              <a:rPr lang="sr" sz="1500"/>
              <a:t>White hat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2. Black hat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3. Grey hat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500"/>
              <a:t>4. Script Kiddie</a:t>
            </a:r>
            <a:endParaRPr sz="1500"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638"/>
            <a:ext cx="4188450" cy="2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0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White hat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0576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dobronamerni hakeri čiji je cilj pobolj</a:t>
            </a:r>
            <a:r>
              <a:rPr lang="sr"/>
              <a:t>š</a:t>
            </a:r>
            <a:r>
              <a:rPr lang="sr"/>
              <a:t>anje sigurnosti i bezbednosti nekog računarskog sistema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često kotiste tehnike black hakera kako bi simulirali probijanje sistema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>
                <a:solidFill>
                  <a:schemeClr val="dk1"/>
                </a:solidFill>
              </a:rPr>
              <a:t>Neki od poznatijih white hakera: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</a:t>
            </a:r>
            <a:r>
              <a:rPr lang="sr"/>
              <a:t>Marc Maiffret - okrio ranjivost Microsofta - Code Red Worm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Kevin Mitnic - pre bio black hat, posle radio za vladu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- Robert Hansen -  osnovao kompaniju za borbu protiv sajber kriminala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7" y="1263751"/>
            <a:ext cx="3999900" cy="30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Black hat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Zlonamerni hakeri čiji je jedini cilj lična korist ili sabotaža sistema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Najpoznatiji: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</a:t>
            </a:r>
            <a:r>
              <a:rPr lang="sr"/>
              <a:t>Kevin Mitnic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</a:t>
            </a:r>
            <a:r>
              <a:rPr lang="sr"/>
              <a:t>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Adrian Lamo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Albert Gonzales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129" y="1285875"/>
            <a:ext cx="38384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Anonymous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2003. počeli sa aktivnostima na 4chanu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2008 - napad na Church of Science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specifična maska prvi put korišćena u mar</a:t>
            </a:r>
            <a:r>
              <a:rPr lang="sr"/>
              <a:t>š</a:t>
            </a:r>
            <a:r>
              <a:rPr lang="sr"/>
              <a:t>u Anona i kreirao ju je Guy Fawaks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neki bitniji članovi grupe su uhap</a:t>
            </a:r>
            <a:r>
              <a:rPr lang="sr"/>
              <a:t>š</a:t>
            </a:r>
            <a:r>
              <a:rPr lang="sr"/>
              <a:t>eni ali je nemoguće pronaći sve zbog nedostatka hijerarhije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825" y="1017725"/>
            <a:ext cx="3543825" cy="26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Adrian Lamo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često je hakovao sisteme a zatim o tome obaveštavao žrtvu i medije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često je pomagao svojim žrtvama poboljšavajući njihove sisteme zaštite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prešao je granicu kada je editovao New York Times i stavio sebe kao istraživača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bio poznat pod nazivom “haker beskućnik”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jer je često lutao ulicama sa samo rancem i nije imao stalnu adresu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9" y="1071787"/>
            <a:ext cx="3999899" cy="29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Jeanson James Ancheta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nije bio tipičan haker koji krade sa debitnih kartica ili ru</a:t>
            </a:r>
            <a:r>
              <a:rPr lang="sr"/>
              <a:t>š</a:t>
            </a:r>
            <a:r>
              <a:rPr lang="sr"/>
              <a:t>i racunarske mreze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umesto toga,zanimao se softverskim robotima kojima je preuzimao kontrolu nad tuđim računarima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ugrozio preko 400 000  računara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r"/>
              <a:t>dobio kaznu od 57 meseci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638" y="933450"/>
            <a:ext cx="2619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