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b79923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eb79923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b799232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eb799232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a5ee3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0a5ee3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eb799232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eb799232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b799232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b799232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b79923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b79923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b799232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eb799232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b799232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b79923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b79923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b79923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b799232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eb799232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b799232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eb799232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b79923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eb79923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mons.wikimedia.org/wiki/File:Internet_censorship_in_the_World_2020_by_country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commons.wikimedia.org/wiki/File:Internet_censorship_in_the_World_2020_by_country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8575" y="475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4900">
                <a:latin typeface="Roboto"/>
                <a:ea typeface="Roboto"/>
                <a:cs typeface="Roboto"/>
                <a:sym typeface="Roboto"/>
              </a:rPr>
              <a:t>Цензура, слобода говора и неприкладан садржај</a:t>
            </a:r>
            <a:endParaRPr sz="4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41850" y="3840600"/>
            <a:ext cx="629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студент: </a:t>
            </a:r>
            <a:r>
              <a:rPr lang="sr" sz="1500"/>
              <a:t>Марко Бура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професорка: Сана Стојановић Ђурђевић</a:t>
            </a:r>
            <a:endParaRPr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249200" y="3807775"/>
            <a:ext cx="14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2725" y="3798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31.03.2022.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Математички Факултет Универзите у Београду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Борба против цензуре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Џон Стјуарт Мил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Британски филозоф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Заговорник утилитаризма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Борац за слободу говора</a:t>
            </a:r>
            <a:endParaRPr sz="1500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878" y="2148050"/>
            <a:ext cx="2212524" cy="277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Питања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r" sz="1800">
                <a:latin typeface="Montserrat"/>
                <a:ea typeface="Montserrat"/>
                <a:cs typeface="Montserrat"/>
                <a:sym typeface="Montserrat"/>
              </a:rPr>
              <a:t>Зашто је цензура на Интернету отежана?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r" sz="1800">
                <a:latin typeface="Montserrat"/>
                <a:ea typeface="Montserrat"/>
                <a:cs typeface="Montserrat"/>
                <a:sym typeface="Montserrat"/>
              </a:rPr>
              <a:t>Који су најчешћи разлози због којих се неки садржај не дели?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r" sz="1800">
                <a:latin typeface="Montserrat"/>
                <a:ea typeface="Montserrat"/>
                <a:cs typeface="Montserrat"/>
                <a:sym typeface="Montserrat"/>
              </a:rPr>
              <a:t>У којим државама се врши највећа цензура, а у којим најмања?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r" sz="1800">
                <a:latin typeface="Montserrat"/>
                <a:ea typeface="Montserrat"/>
                <a:cs typeface="Montserrat"/>
                <a:sym typeface="Montserrat"/>
              </a:rPr>
              <a:t>Два филозофа која су се борила против цензуре?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Референце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u="sng">
                <a:solidFill>
                  <a:schemeClr val="hlink"/>
                </a:solidFill>
                <a:hlinkClick r:id="rId3"/>
              </a:rPr>
              <a:t>https://commons.wikimedia.org/wiki/File:Internet_censorship_in_the_World_2020_by_country.png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Хвала на пажњи!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Самоцензура на друштвеним мрежама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Корисници друштвених мрежа сами доносе одлуке о томе шта ће ставити на свој профил.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Друштвене мреже омогућавају да сами изаберемо ко може да види садржај који објављујемо.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76" y="3137150"/>
            <a:ext cx="2700224" cy="1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Самоцензура на друштвеним мрежама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Постоји више различитих типова дељеног/недељеног садржаја: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забава - садржи референце ка филмовима, спорту, музици…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политика - садржај који се односи на политичке догађаје.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логистика - садржај који се односи на прављење планова.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свакодневни живот - догађаји из живота особе која објављује садржај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разговор - садржај упућен другој особи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лично мишљење - садржај који се односи на то како се особа осећа.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неприпадајући садржај - садржај који не припадајни једној од ових група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Самоцензура на друштвеним мрежама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47" y="1307847"/>
            <a:ext cx="5854025" cy="26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2072713" y="4078550"/>
            <a:ext cx="54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Однос објављеног и необјављеног садржаја по типу категорије у 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Самоцензура на друштвеним мрежама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Најчешћи разлози због којих се одређени садржај не дели: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расправа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увреда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досадно/редудантно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сопствено представљање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незгодан моменат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Тешкоће цензурисања на Интернету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Цензура на интернету је отежана из више разлога: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Медији: један ка свима - Интернет: сви ка свима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Интернет је динамичан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Интернет је огроман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Интернет је глобалан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Није лако одредити идентитет особе на интернету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Манипулисање Интернетом од стране државе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Примери цензура: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Северна Кореја - становници немају могућност комуникације са иностранством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Саудијска Арабија - контролни центар за блокирање одређеног садржаја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Кина - блокирање приступа Интернету, црна листа за сајтове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Немачка - забрањен приступ неонацистичким сајтовима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Манипулисање Интернетом од стране државе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57625" y="131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25" y="1187399"/>
            <a:ext cx="7442499" cy="34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1260775" y="3495100"/>
            <a:ext cx="20004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1260775" y="3504975"/>
            <a:ext cx="21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900">
                <a:latin typeface="Lato"/>
                <a:ea typeface="Lato"/>
                <a:cs typeface="Lato"/>
                <a:sym typeface="Lato"/>
              </a:rPr>
              <a:t>Интернет цензурисање и надзор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900">
                <a:latin typeface="Lato"/>
                <a:ea typeface="Lato"/>
                <a:cs typeface="Lato"/>
                <a:sym typeface="Lato"/>
              </a:rPr>
              <a:t>   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349450" y="3771000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349450" y="3923400"/>
            <a:ext cx="108300" cy="108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349450" y="4075800"/>
            <a:ext cx="108300" cy="108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349450" y="4228200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526825" y="3671250"/>
            <a:ext cx="1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800">
                <a:latin typeface="Lato"/>
                <a:ea typeface="Lato"/>
                <a:cs typeface="Lato"/>
                <a:sym typeface="Lato"/>
              </a:rPr>
              <a:t>продорно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526825" y="3823650"/>
            <a:ext cx="1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800">
                <a:latin typeface="Lato"/>
                <a:ea typeface="Lato"/>
                <a:cs typeface="Lato"/>
                <a:sym typeface="Lato"/>
              </a:rPr>
              <a:t>знатно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526825" y="3976050"/>
            <a:ext cx="1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800">
                <a:latin typeface="Lato"/>
                <a:ea typeface="Lato"/>
                <a:cs typeface="Lato"/>
                <a:sym typeface="Lato"/>
              </a:rPr>
              <a:t>селективно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526825" y="4128450"/>
            <a:ext cx="91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800">
                <a:latin typeface="Lato"/>
                <a:ea typeface="Lato"/>
                <a:cs typeface="Lato"/>
                <a:sym typeface="Lato"/>
              </a:rPr>
              <a:t>минимално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834750" y="4725275"/>
            <a:ext cx="8403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https://commons.wikimedia.org/wiki/File:Internet_censorship_in_the_World_2020_by_country.png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Борба против цензуре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/>
              <a:t>Имануел Кант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Немачки филозоф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Зашто људи не мисле својом главом?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/>
              <a:t>лењост и кукавичлук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Противник цензуре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671" y="2571750"/>
            <a:ext cx="1834402" cy="23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