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r-R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r-R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r-R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r-R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R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sr-R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r-R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222768-08C2-4EB6-A808-207FDF973AFC}" type="slidenum">
              <a:rPr b="0" lang="s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sr-R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r-R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r-R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r-R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r-R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r-R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r-R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r-R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r-R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r-R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sr-R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r-R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F6D47B-D47D-4DDF-B971-37875F7BDDBF}" type="slidenum">
              <a:rPr b="0" lang="s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sr-R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537000" y="51336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Tehnologija dubokog učenja za poboljšanje nege karcinoma u društvu </a:t>
            </a:r>
            <a:endParaRPr b="0" lang="sr-R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83920" y="3447720"/>
            <a:ext cx="3470400" cy="983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Matematički fakultet</a:t>
            </a:r>
            <a:endParaRPr b="0" lang="sr-R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Univerzitet u Beogradu</a:t>
            </a:r>
            <a:endParaRPr b="0" lang="sr-R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2022.</a:t>
            </a:r>
            <a:endParaRPr b="0" lang="sr-RS" sz="13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101240" y="3562920"/>
            <a:ext cx="3470400" cy="983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student: Andrijana Aleksić</a:t>
            </a:r>
            <a:endParaRPr b="0" lang="sr-R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profesor: Sana Stojanović Djurdjević</a:t>
            </a:r>
            <a:endParaRPr b="0" lang="sr-R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90;p22" descr=""/>
          <p:cNvPicPr/>
          <p:nvPr/>
        </p:nvPicPr>
        <p:blipFill>
          <a:blip r:embed="rId1"/>
          <a:stretch/>
        </p:blipFill>
        <p:spPr>
          <a:xfrm>
            <a:off x="1415520" y="1402560"/>
            <a:ext cx="6105240" cy="28760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415520" y="462600"/>
            <a:ext cx="64465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Naučne oblasti radova primene dubokog učenja za karcinom dojke</a:t>
            </a:r>
            <a:endParaRPr b="0" lang="sr-R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96;p23" descr=""/>
          <p:cNvPicPr/>
          <p:nvPr/>
        </p:nvPicPr>
        <p:blipFill>
          <a:blip r:embed="rId1"/>
          <a:stretch/>
        </p:blipFill>
        <p:spPr>
          <a:xfrm>
            <a:off x="1652040" y="1429560"/>
            <a:ext cx="6210000" cy="28828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191240" y="322200"/>
            <a:ext cx="72874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1900" spc="-1" strike="noStrike">
                <a:solidFill>
                  <a:srgbClr val="ffffff"/>
                </a:solidFill>
                <a:latin typeface="Arial"/>
                <a:ea typeface="Arial"/>
              </a:rPr>
              <a:t>Produkcija naučnih studija tehnologija dubokog učenja za karcinom dojke po državama</a:t>
            </a:r>
            <a:endParaRPr b="0" lang="sr-R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264720" y="783000"/>
            <a:ext cx="2071440" cy="369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Godišnji broj </a:t>
            </a: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č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lanaka o studijama dubokog u</a:t>
            </a: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č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enja za razli</a:t>
            </a: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č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ite vrste karcinoma (pluća, dojke, štitne žlezde)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203;p24" descr=""/>
          <p:cNvPicPr/>
          <p:nvPr/>
        </p:nvPicPr>
        <p:blipFill>
          <a:blip r:embed="rId1"/>
          <a:stretch/>
        </p:blipFill>
        <p:spPr>
          <a:xfrm>
            <a:off x="1297440" y="723960"/>
            <a:ext cx="4847760" cy="36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73160" y="369360"/>
            <a:ext cx="7793280" cy="366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U kontrastu sa radiologijom, patologija kasni sa prisvajanjem digitalnog snimanja i dijagnostike uz pomoc računara. Ipak, pojava tehnologija dubokog učenja i smanjena cena digitalnog snimanja moze podržati promenu na tom polju.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Rezultati ove naučne analize pokazuju da: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Istraživanja dubokog učenja za karcinom pluca i dojki raste brže od onih za karcinom štitne žlezde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Nagli porast broja istraživanja je prouzrokovan velikom stopom smrtnosti karcinoma pluća i dojki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Izvori istraživanja dubokog učenja dolaze iz polja medicine, računarskih nauka, inženjeringa i nauka o materijalima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Produkcija naučnih istraživanja je koncentrisana u drzavama: SAD, Kina, Indija, Juzna Koreja, Ujedinjeno Kraljevstvo i Holandija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Barijere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Organizaciona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Ekonomska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Barijera ljudskih resursa 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sr" sz="2800" spc="-1" strike="noStrike">
                <a:solidFill>
                  <a:srgbClr val="ffffff"/>
                </a:solidFill>
                <a:latin typeface="Lato"/>
                <a:ea typeface="Lato"/>
              </a:rPr>
              <a:t>Hvala na pažnji</a:t>
            </a:r>
            <a:endParaRPr b="0" lang="sr-R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sr" sz="2800" spc="-1" strike="noStrike">
                <a:solidFill>
                  <a:srgbClr val="ffffff"/>
                </a:solidFill>
                <a:latin typeface="Lato"/>
                <a:ea typeface="Lato"/>
              </a:rPr>
              <a:t>Pitanja?</a:t>
            </a:r>
            <a:endParaRPr b="0" lang="sr-R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160" spc="-1" strike="noStrike">
                <a:solidFill>
                  <a:srgbClr val="ffffff"/>
                </a:solidFill>
                <a:latin typeface="Montserrat"/>
                <a:ea typeface="Montserrat"/>
              </a:rPr>
              <a:t>Nove primene tehnologija dubokog u</a:t>
            </a:r>
            <a:r>
              <a:rPr b="0" lang="sr" sz="2150" spc="-1" strike="noStrike">
                <a:solidFill>
                  <a:srgbClr val="ffffff"/>
                </a:solidFill>
                <a:latin typeface="Montserrat"/>
                <a:ea typeface="Montserrat"/>
              </a:rPr>
              <a:t>č</a:t>
            </a:r>
            <a:r>
              <a:rPr b="0" lang="sr" sz="2160" spc="-1" strike="noStrike">
                <a:solidFill>
                  <a:srgbClr val="ffffff"/>
                </a:solidFill>
                <a:latin typeface="Montserrat"/>
                <a:ea typeface="Montserrat"/>
              </a:rPr>
              <a:t>enja na snimanje karcinoma</a:t>
            </a:r>
            <a:endParaRPr b="0" lang="sr-RS" sz="2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80000" y="1351080"/>
            <a:ext cx="7038720" cy="318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sr" sz="1700" spc="-1" strike="noStrike">
                <a:solidFill>
                  <a:srgbClr val="ffffff"/>
                </a:solidFill>
                <a:latin typeface="Lato"/>
                <a:ea typeface="Lato"/>
              </a:rPr>
              <a:t>Duboko učenje</a:t>
            </a:r>
            <a:endParaRPr b="0" lang="sr-RS" sz="17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r" sz="1400" spc="-1" strike="noStrike">
                <a:solidFill>
                  <a:srgbClr val="ffffff"/>
                </a:solidFill>
                <a:latin typeface="Arial"/>
                <a:ea typeface="Arial"/>
              </a:rPr>
              <a:t>porodica računarskih metoda koja omogućava algoritmu da programira sebe učeći na velikom skupu primera</a:t>
            </a:r>
            <a:endParaRPr b="0" lang="sr-RS" sz="1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sr" sz="1700" spc="-1" strike="noStrike">
                <a:solidFill>
                  <a:srgbClr val="ffffff"/>
                </a:solidFill>
                <a:latin typeface="Lato"/>
                <a:ea typeface="Lato"/>
              </a:rPr>
              <a:t>Science Direct</a:t>
            </a:r>
            <a:endParaRPr b="0" lang="sr-RS" sz="17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r" sz="1400" spc="-1" strike="noStrike">
                <a:latin typeface="Arial"/>
                <a:ea typeface="Arial"/>
              </a:rPr>
              <a:t>korišćeni su podaci sa ovog sajt </a:t>
            </a:r>
            <a:endParaRPr b="0" lang="sr-RS" sz="14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sr" sz="1700" spc="-1" strike="noStrike">
                <a:solidFill>
                  <a:srgbClr val="ffffff"/>
                </a:solidFill>
                <a:latin typeface="Lato"/>
                <a:ea typeface="Lato"/>
              </a:rPr>
              <a:t>Siromašni regioni</a:t>
            </a:r>
            <a:endParaRPr b="0" lang="sr-RS" sz="17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sr" sz="1400" spc="-1" strike="noStrike">
                <a:latin typeface="Arial"/>
                <a:ea typeface="Arial"/>
              </a:rPr>
              <a:t>primenom ove metode može se smanjiti cena dijagnoze i omogućiti siromašnijim regionima da dođu do dobrih </a:t>
            </a:r>
            <a:r>
              <a:rPr b="0" lang="sr" sz="1400" spc="-1" strike="noStrike">
                <a:latin typeface="Arial"/>
                <a:ea typeface="Arial"/>
              </a:rPr>
              <a:t>dijagnoza slanjem snimaka tumora</a:t>
            </a:r>
            <a:endParaRPr b="0" lang="sr-R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Cilj predavanja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Dati opštu sliku stanja istraživanja na temu primene tehnologija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dubokog učenja na snimanje karcinoma.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Studije slučaja primena tehnologija za snimanje karcinoma pluća,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karcinoma dojke i karcinoma tiroidne žlezde.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Analiza stanja istraživanja u ovoj oblasti 1996 - 2018.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Karcinom pluća 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2% - 10%  stopa preživljavanja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Pušenje, pasivno pušenje, zagadjenje vazduha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U velikom broju država glavni uzrok smrti vezanih za karcinom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Atlas genoma kancera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Pristup dijagnoze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Biopsija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Test krvi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Model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Trostruka klasifikacija 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Normalno tkivo 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Plućni adenokarcinom 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Roznati plućni karcinom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Poredjen sa patolozima 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sr" sz="1300" spc="-1" strike="noStrike">
                <a:solidFill>
                  <a:srgbClr val="ffffff"/>
                </a:solidFill>
                <a:latin typeface="Lato"/>
                <a:ea typeface="Lato"/>
              </a:rPr>
              <a:t>Uporedivi rezultati</a:t>
            </a:r>
            <a:endParaRPr b="0" lang="sr-R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Karcinom dojke 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Najčešći oblik karcinoma širom sveta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Sve se više pojavljuje u razvijenim državama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Zbog hormonske terapije, upotrebe oralnih kontraceptiva, kasne trudnoće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Metod biopsije za trenutno lečenje!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Model dubokog učenja koji je napravljen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Pokazao bolje performanse od rada 11 patologa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Eksperiment pokazuje da bi algoritam mogao da identifikuje metastaze u limfnim čvorovima sa osetljivošću 100%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40% osetljiv za snimke bez metastaze 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sr" sz="1600" spc="-1" strike="noStrike">
                <a:solidFill>
                  <a:srgbClr val="ffffff"/>
                </a:solidFill>
                <a:latin typeface="Lato"/>
                <a:ea typeface="Lato"/>
              </a:rPr>
              <a:t>Mogao bi da bude deo kliničke prakse, da ubrazava rad lekara</a:t>
            </a:r>
            <a:endParaRPr b="0" lang="sr-R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Rezultati analize podataka iz ScienceDirecta </a:t>
            </a:r>
            <a:endParaRPr b="0" lang="sr-R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78;p20" descr=""/>
          <p:cNvPicPr/>
          <p:nvPr/>
        </p:nvPicPr>
        <p:blipFill>
          <a:blip r:embed="rId1"/>
          <a:stretch/>
        </p:blipFill>
        <p:spPr>
          <a:xfrm>
            <a:off x="886320" y="1686600"/>
            <a:ext cx="4876560" cy="25048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900400" y="1686600"/>
            <a:ext cx="2999520" cy="14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Glavne oblasti istraživanja koje proizvode studije dubokog učenja za karcinom pluća. Tri glavne oblasti su medicina, računarske nauke i inženjering</a:t>
            </a:r>
            <a:endParaRPr b="0" lang="sr-R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84;p21" descr=""/>
          <p:cNvPicPr/>
          <p:nvPr/>
        </p:nvPicPr>
        <p:blipFill>
          <a:blip r:embed="rId1"/>
          <a:stretch/>
        </p:blipFill>
        <p:spPr>
          <a:xfrm>
            <a:off x="1726560" y="1473120"/>
            <a:ext cx="4676400" cy="26082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1184040" y="423720"/>
            <a:ext cx="735732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Produkcija naučnih studija tehnologija dubokog učenja za karcinom pluća po dr</a:t>
            </a:r>
            <a:r>
              <a:rPr b="0" lang="sr" sz="1900" spc="-1" strike="noStrike">
                <a:solidFill>
                  <a:srgbClr val="ffffff"/>
                </a:solidFill>
                <a:latin typeface="Arial"/>
                <a:ea typeface="Arial"/>
              </a:rPr>
              <a:t>ž</a:t>
            </a:r>
            <a:r>
              <a:rPr b="0" lang="sr" sz="1600" spc="-1" strike="noStrike">
                <a:solidFill>
                  <a:srgbClr val="ffffff"/>
                </a:solidFill>
                <a:latin typeface="Arial"/>
                <a:ea typeface="Arial"/>
              </a:rPr>
              <a:t>avama</a:t>
            </a:r>
            <a:endParaRPr b="0" lang="sr-R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sr-RS</dc:language>
  <cp:lastModifiedBy/>
  <dcterms:modified xsi:type="dcterms:W3CDTF">2022-09-08T23:34:39Z</dcterms:modified>
  <cp:revision>2</cp:revision>
  <dc:subject/>
  <dc:title/>
</cp:coreProperties>
</file>