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2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4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0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3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3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3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6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32A4-782E-42BB-A8D8-E150B78DF018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4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232A4-782E-42BB-A8D8-E150B78DF018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2CF5-7AAE-46AC-A6C9-61069E7F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3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424"/>
            <a:ext cx="9144000" cy="51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0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237"/>
            <a:ext cx="9144000" cy="510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6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710"/>
            <a:ext cx="9144000" cy="51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3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90"/>
            <a:ext cx="9144000" cy="512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8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663"/>
            <a:ext cx="9144000" cy="510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5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825"/>
            <a:ext cx="9144000" cy="512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90"/>
            <a:ext cx="9144000" cy="512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3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389"/>
            <a:ext cx="9144000" cy="51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0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752"/>
            <a:ext cx="9144000" cy="51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350"/>
            <a:ext cx="9144000" cy="512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6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424"/>
            <a:ext cx="9144000" cy="51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6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088"/>
            <a:ext cx="9144000" cy="51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1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389"/>
            <a:ext cx="9144000" cy="51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4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752"/>
            <a:ext cx="9144000" cy="51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5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228"/>
            <a:ext cx="9144000" cy="512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6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026"/>
            <a:ext cx="9144000" cy="51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7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389"/>
            <a:ext cx="9144000" cy="51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0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Stamenkovic</dc:creator>
  <cp:lastModifiedBy>Stamenkovic</cp:lastModifiedBy>
  <cp:revision>5</cp:revision>
  <dcterms:created xsi:type="dcterms:W3CDTF">2022-08-14T20:42:13Z</dcterms:created>
  <dcterms:modified xsi:type="dcterms:W3CDTF">2022-09-28T17:43:19Z</dcterms:modified>
</cp:coreProperties>
</file>