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13.jpeg" ContentType="image/jpeg"/>
  <Override PartName="/ppt/media/image5.png" ContentType="image/png"/>
  <Override PartName="/ppt/media/image10.png" ContentType="image/png"/>
  <Override PartName="/ppt/media/image6.png" ContentType="image/png"/>
  <Override PartName="/ppt/media/image7.jpeg" ContentType="image/jpeg"/>
  <Override PartName="/ppt/media/image8.png" ContentType="image/png"/>
  <Override PartName="/ppt/media/image11.jpeg" ContentType="image/jpeg"/>
  <Override PartName="/ppt/media/image9.png" ContentType="image/png"/>
  <Override PartName="/ppt/media/image12.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31" name="PlaceHolder 2"/>
          <p:cNvSpPr>
            <a:spLocks noGrp="1"/>
          </p:cNvSpPr>
          <p:nvPr>
            <p:ph type="body"/>
          </p:nvPr>
        </p:nvSpPr>
        <p:spPr>
          <a:xfrm>
            <a:off x="1297440" y="1567440"/>
            <a:ext cx="703872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32" name="PlaceHolder 3"/>
          <p:cNvSpPr>
            <a:spLocks noGrp="1"/>
          </p:cNvSpPr>
          <p:nvPr>
            <p:ph type="body"/>
          </p:nvPr>
        </p:nvSpPr>
        <p:spPr>
          <a:xfrm>
            <a:off x="1297440" y="3087720"/>
            <a:ext cx="7038720" cy="13881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34" name="PlaceHolder 2"/>
          <p:cNvSpPr>
            <a:spLocks noGrp="1"/>
          </p:cNvSpPr>
          <p:nvPr>
            <p:ph type="body"/>
          </p:nvPr>
        </p:nvSpPr>
        <p:spPr>
          <a:xfrm>
            <a:off x="1297440" y="156744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35" name="PlaceHolder 3"/>
          <p:cNvSpPr>
            <a:spLocks noGrp="1"/>
          </p:cNvSpPr>
          <p:nvPr>
            <p:ph type="body"/>
          </p:nvPr>
        </p:nvSpPr>
        <p:spPr>
          <a:xfrm>
            <a:off x="4904280" y="156744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36" name="PlaceHolder 4"/>
          <p:cNvSpPr>
            <a:spLocks noGrp="1"/>
          </p:cNvSpPr>
          <p:nvPr>
            <p:ph type="body"/>
          </p:nvPr>
        </p:nvSpPr>
        <p:spPr>
          <a:xfrm>
            <a:off x="1297440" y="308772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37" name="PlaceHolder 5"/>
          <p:cNvSpPr>
            <a:spLocks noGrp="1"/>
          </p:cNvSpPr>
          <p:nvPr>
            <p:ph type="body"/>
          </p:nvPr>
        </p:nvSpPr>
        <p:spPr>
          <a:xfrm>
            <a:off x="4904280" y="308772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39" name="PlaceHolder 2"/>
          <p:cNvSpPr>
            <a:spLocks noGrp="1"/>
          </p:cNvSpPr>
          <p:nvPr>
            <p:ph type="body"/>
          </p:nvPr>
        </p:nvSpPr>
        <p:spPr>
          <a:xfrm>
            <a:off x="1297440" y="1567440"/>
            <a:ext cx="226620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40" name="PlaceHolder 3"/>
          <p:cNvSpPr>
            <a:spLocks noGrp="1"/>
          </p:cNvSpPr>
          <p:nvPr>
            <p:ph type="body"/>
          </p:nvPr>
        </p:nvSpPr>
        <p:spPr>
          <a:xfrm>
            <a:off x="3677400" y="1567440"/>
            <a:ext cx="226620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41" name="PlaceHolder 4"/>
          <p:cNvSpPr>
            <a:spLocks noGrp="1"/>
          </p:cNvSpPr>
          <p:nvPr>
            <p:ph type="body"/>
          </p:nvPr>
        </p:nvSpPr>
        <p:spPr>
          <a:xfrm>
            <a:off x="6057360" y="1567440"/>
            <a:ext cx="226620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42" name="PlaceHolder 5"/>
          <p:cNvSpPr>
            <a:spLocks noGrp="1"/>
          </p:cNvSpPr>
          <p:nvPr>
            <p:ph type="body"/>
          </p:nvPr>
        </p:nvSpPr>
        <p:spPr>
          <a:xfrm>
            <a:off x="1297440" y="3087720"/>
            <a:ext cx="226620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43" name="PlaceHolder 6"/>
          <p:cNvSpPr>
            <a:spLocks noGrp="1"/>
          </p:cNvSpPr>
          <p:nvPr>
            <p:ph type="body"/>
          </p:nvPr>
        </p:nvSpPr>
        <p:spPr>
          <a:xfrm>
            <a:off x="3677400" y="3087720"/>
            <a:ext cx="226620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44" name="PlaceHolder 7"/>
          <p:cNvSpPr>
            <a:spLocks noGrp="1"/>
          </p:cNvSpPr>
          <p:nvPr>
            <p:ph type="body"/>
          </p:nvPr>
        </p:nvSpPr>
        <p:spPr>
          <a:xfrm>
            <a:off x="6057360" y="3087720"/>
            <a:ext cx="2266200" cy="13881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52" name="PlaceHolder 2"/>
          <p:cNvSpPr>
            <a:spLocks noGrp="1"/>
          </p:cNvSpPr>
          <p:nvPr>
            <p:ph type="subTitle"/>
          </p:nvPr>
        </p:nvSpPr>
        <p:spPr>
          <a:xfrm>
            <a:off x="1297440" y="1567440"/>
            <a:ext cx="7038720" cy="2910960"/>
          </a:xfrm>
          <a:prstGeom prst="rect">
            <a:avLst/>
          </a:prstGeom>
        </p:spPr>
        <p:txBody>
          <a:bodyPr lIns="0" rIns="0" tIns="0" bIns="0" anchor="ctr">
            <a:noAutofit/>
          </a:bodyPr>
          <a:p>
            <a:pPr algn="ctr"/>
            <a:endParaRPr b="0" lang="sr-R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54" name="PlaceHolder 2"/>
          <p:cNvSpPr>
            <a:spLocks noGrp="1"/>
          </p:cNvSpPr>
          <p:nvPr>
            <p:ph type="body"/>
          </p:nvPr>
        </p:nvSpPr>
        <p:spPr>
          <a:xfrm>
            <a:off x="1297440" y="1567440"/>
            <a:ext cx="7038720" cy="29109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56" name="PlaceHolder 2"/>
          <p:cNvSpPr>
            <a:spLocks noGrp="1"/>
          </p:cNvSpPr>
          <p:nvPr>
            <p:ph type="body"/>
          </p:nvPr>
        </p:nvSpPr>
        <p:spPr>
          <a:xfrm>
            <a:off x="1297440" y="1567440"/>
            <a:ext cx="3434760" cy="2910960"/>
          </a:xfrm>
          <a:prstGeom prst="rect">
            <a:avLst/>
          </a:prstGeom>
        </p:spPr>
        <p:txBody>
          <a:bodyPr lIns="0" rIns="0" tIns="0" bIns="0">
            <a:normAutofit/>
          </a:bodyPr>
          <a:p>
            <a:endParaRPr b="0" lang="sr-RS" sz="1400" spc="-1" strike="noStrike">
              <a:solidFill>
                <a:srgbClr val="000000"/>
              </a:solidFill>
              <a:latin typeface="Arial"/>
            </a:endParaRPr>
          </a:p>
        </p:txBody>
      </p:sp>
      <p:sp>
        <p:nvSpPr>
          <p:cNvPr id="57" name="PlaceHolder 3"/>
          <p:cNvSpPr>
            <a:spLocks noGrp="1"/>
          </p:cNvSpPr>
          <p:nvPr>
            <p:ph type="body"/>
          </p:nvPr>
        </p:nvSpPr>
        <p:spPr>
          <a:xfrm>
            <a:off x="4904280" y="1567440"/>
            <a:ext cx="3434760" cy="29109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297440" y="393840"/>
            <a:ext cx="7038720" cy="4236480"/>
          </a:xfrm>
          <a:prstGeom prst="rect">
            <a:avLst/>
          </a:prstGeom>
        </p:spPr>
        <p:txBody>
          <a:bodyPr lIns="0" rIns="0" tIns="0" bIns="0" anchor="ctr">
            <a:noAutofit/>
          </a:bodyPr>
          <a:p>
            <a:pPr algn="ctr"/>
            <a:endParaRPr b="0" lang="sr-R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61" name="PlaceHolder 2"/>
          <p:cNvSpPr>
            <a:spLocks noGrp="1"/>
          </p:cNvSpPr>
          <p:nvPr>
            <p:ph type="body"/>
          </p:nvPr>
        </p:nvSpPr>
        <p:spPr>
          <a:xfrm>
            <a:off x="1297440" y="156744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62" name="PlaceHolder 3"/>
          <p:cNvSpPr>
            <a:spLocks noGrp="1"/>
          </p:cNvSpPr>
          <p:nvPr>
            <p:ph type="body"/>
          </p:nvPr>
        </p:nvSpPr>
        <p:spPr>
          <a:xfrm>
            <a:off x="4904280" y="1567440"/>
            <a:ext cx="3434760" cy="2910960"/>
          </a:xfrm>
          <a:prstGeom prst="rect">
            <a:avLst/>
          </a:prstGeom>
        </p:spPr>
        <p:txBody>
          <a:bodyPr lIns="0" rIns="0" tIns="0" bIns="0">
            <a:normAutofit/>
          </a:bodyPr>
          <a:p>
            <a:endParaRPr b="0" lang="sr-RS" sz="1400" spc="-1" strike="noStrike">
              <a:solidFill>
                <a:srgbClr val="000000"/>
              </a:solidFill>
              <a:latin typeface="Arial"/>
            </a:endParaRPr>
          </a:p>
        </p:txBody>
      </p:sp>
      <p:sp>
        <p:nvSpPr>
          <p:cNvPr id="63" name="PlaceHolder 4"/>
          <p:cNvSpPr>
            <a:spLocks noGrp="1"/>
          </p:cNvSpPr>
          <p:nvPr>
            <p:ph type="body"/>
          </p:nvPr>
        </p:nvSpPr>
        <p:spPr>
          <a:xfrm>
            <a:off x="1297440" y="308772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10" name="PlaceHolder 2"/>
          <p:cNvSpPr>
            <a:spLocks noGrp="1"/>
          </p:cNvSpPr>
          <p:nvPr>
            <p:ph type="subTitle"/>
          </p:nvPr>
        </p:nvSpPr>
        <p:spPr>
          <a:xfrm>
            <a:off x="1297440" y="1567440"/>
            <a:ext cx="7038720" cy="2910960"/>
          </a:xfrm>
          <a:prstGeom prst="rect">
            <a:avLst/>
          </a:prstGeom>
        </p:spPr>
        <p:txBody>
          <a:bodyPr lIns="0" rIns="0" tIns="0" bIns="0" anchor="ctr">
            <a:noAutofit/>
          </a:bodyPr>
          <a:p>
            <a:pPr algn="ctr"/>
            <a:endParaRPr b="0" lang="sr-R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65" name="PlaceHolder 2"/>
          <p:cNvSpPr>
            <a:spLocks noGrp="1"/>
          </p:cNvSpPr>
          <p:nvPr>
            <p:ph type="body"/>
          </p:nvPr>
        </p:nvSpPr>
        <p:spPr>
          <a:xfrm>
            <a:off x="1297440" y="1567440"/>
            <a:ext cx="3434760" cy="2910960"/>
          </a:xfrm>
          <a:prstGeom prst="rect">
            <a:avLst/>
          </a:prstGeom>
        </p:spPr>
        <p:txBody>
          <a:bodyPr lIns="0" rIns="0" tIns="0" bIns="0">
            <a:normAutofit/>
          </a:bodyPr>
          <a:p>
            <a:endParaRPr b="0" lang="sr-RS" sz="1400" spc="-1" strike="noStrike">
              <a:solidFill>
                <a:srgbClr val="000000"/>
              </a:solidFill>
              <a:latin typeface="Arial"/>
            </a:endParaRPr>
          </a:p>
        </p:txBody>
      </p:sp>
      <p:sp>
        <p:nvSpPr>
          <p:cNvPr id="66" name="PlaceHolder 3"/>
          <p:cNvSpPr>
            <a:spLocks noGrp="1"/>
          </p:cNvSpPr>
          <p:nvPr>
            <p:ph type="body"/>
          </p:nvPr>
        </p:nvSpPr>
        <p:spPr>
          <a:xfrm>
            <a:off x="4904280" y="156744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67" name="PlaceHolder 4"/>
          <p:cNvSpPr>
            <a:spLocks noGrp="1"/>
          </p:cNvSpPr>
          <p:nvPr>
            <p:ph type="body"/>
          </p:nvPr>
        </p:nvSpPr>
        <p:spPr>
          <a:xfrm>
            <a:off x="4904280" y="308772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69" name="PlaceHolder 2"/>
          <p:cNvSpPr>
            <a:spLocks noGrp="1"/>
          </p:cNvSpPr>
          <p:nvPr>
            <p:ph type="body"/>
          </p:nvPr>
        </p:nvSpPr>
        <p:spPr>
          <a:xfrm>
            <a:off x="1297440" y="156744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70" name="PlaceHolder 3"/>
          <p:cNvSpPr>
            <a:spLocks noGrp="1"/>
          </p:cNvSpPr>
          <p:nvPr>
            <p:ph type="body"/>
          </p:nvPr>
        </p:nvSpPr>
        <p:spPr>
          <a:xfrm>
            <a:off x="4904280" y="156744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71" name="PlaceHolder 4"/>
          <p:cNvSpPr>
            <a:spLocks noGrp="1"/>
          </p:cNvSpPr>
          <p:nvPr>
            <p:ph type="body"/>
          </p:nvPr>
        </p:nvSpPr>
        <p:spPr>
          <a:xfrm>
            <a:off x="1297440" y="3087720"/>
            <a:ext cx="7038720" cy="13881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73" name="PlaceHolder 2"/>
          <p:cNvSpPr>
            <a:spLocks noGrp="1"/>
          </p:cNvSpPr>
          <p:nvPr>
            <p:ph type="body"/>
          </p:nvPr>
        </p:nvSpPr>
        <p:spPr>
          <a:xfrm>
            <a:off x="1297440" y="1567440"/>
            <a:ext cx="703872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74" name="PlaceHolder 3"/>
          <p:cNvSpPr>
            <a:spLocks noGrp="1"/>
          </p:cNvSpPr>
          <p:nvPr>
            <p:ph type="body"/>
          </p:nvPr>
        </p:nvSpPr>
        <p:spPr>
          <a:xfrm>
            <a:off x="1297440" y="3087720"/>
            <a:ext cx="7038720" cy="13881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76" name="PlaceHolder 2"/>
          <p:cNvSpPr>
            <a:spLocks noGrp="1"/>
          </p:cNvSpPr>
          <p:nvPr>
            <p:ph type="body"/>
          </p:nvPr>
        </p:nvSpPr>
        <p:spPr>
          <a:xfrm>
            <a:off x="1297440" y="156744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77" name="PlaceHolder 3"/>
          <p:cNvSpPr>
            <a:spLocks noGrp="1"/>
          </p:cNvSpPr>
          <p:nvPr>
            <p:ph type="body"/>
          </p:nvPr>
        </p:nvSpPr>
        <p:spPr>
          <a:xfrm>
            <a:off x="4904280" y="156744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78" name="PlaceHolder 4"/>
          <p:cNvSpPr>
            <a:spLocks noGrp="1"/>
          </p:cNvSpPr>
          <p:nvPr>
            <p:ph type="body"/>
          </p:nvPr>
        </p:nvSpPr>
        <p:spPr>
          <a:xfrm>
            <a:off x="1297440" y="308772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79" name="PlaceHolder 5"/>
          <p:cNvSpPr>
            <a:spLocks noGrp="1"/>
          </p:cNvSpPr>
          <p:nvPr>
            <p:ph type="body"/>
          </p:nvPr>
        </p:nvSpPr>
        <p:spPr>
          <a:xfrm>
            <a:off x="4904280" y="308772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81" name="PlaceHolder 2"/>
          <p:cNvSpPr>
            <a:spLocks noGrp="1"/>
          </p:cNvSpPr>
          <p:nvPr>
            <p:ph type="body"/>
          </p:nvPr>
        </p:nvSpPr>
        <p:spPr>
          <a:xfrm>
            <a:off x="1297440" y="1567440"/>
            <a:ext cx="226620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82" name="PlaceHolder 3"/>
          <p:cNvSpPr>
            <a:spLocks noGrp="1"/>
          </p:cNvSpPr>
          <p:nvPr>
            <p:ph type="body"/>
          </p:nvPr>
        </p:nvSpPr>
        <p:spPr>
          <a:xfrm>
            <a:off x="3677400" y="1567440"/>
            <a:ext cx="226620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83" name="PlaceHolder 4"/>
          <p:cNvSpPr>
            <a:spLocks noGrp="1"/>
          </p:cNvSpPr>
          <p:nvPr>
            <p:ph type="body"/>
          </p:nvPr>
        </p:nvSpPr>
        <p:spPr>
          <a:xfrm>
            <a:off x="6057360" y="1567440"/>
            <a:ext cx="226620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84" name="PlaceHolder 5"/>
          <p:cNvSpPr>
            <a:spLocks noGrp="1"/>
          </p:cNvSpPr>
          <p:nvPr>
            <p:ph type="body"/>
          </p:nvPr>
        </p:nvSpPr>
        <p:spPr>
          <a:xfrm>
            <a:off x="1297440" y="3087720"/>
            <a:ext cx="226620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85" name="PlaceHolder 6"/>
          <p:cNvSpPr>
            <a:spLocks noGrp="1"/>
          </p:cNvSpPr>
          <p:nvPr>
            <p:ph type="body"/>
          </p:nvPr>
        </p:nvSpPr>
        <p:spPr>
          <a:xfrm>
            <a:off x="3677400" y="3087720"/>
            <a:ext cx="226620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86" name="PlaceHolder 7"/>
          <p:cNvSpPr>
            <a:spLocks noGrp="1"/>
          </p:cNvSpPr>
          <p:nvPr>
            <p:ph type="body"/>
          </p:nvPr>
        </p:nvSpPr>
        <p:spPr>
          <a:xfrm>
            <a:off x="6057360" y="3087720"/>
            <a:ext cx="2266200" cy="13881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12" name="PlaceHolder 2"/>
          <p:cNvSpPr>
            <a:spLocks noGrp="1"/>
          </p:cNvSpPr>
          <p:nvPr>
            <p:ph type="body"/>
          </p:nvPr>
        </p:nvSpPr>
        <p:spPr>
          <a:xfrm>
            <a:off x="1297440" y="1567440"/>
            <a:ext cx="7038720" cy="29109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14" name="PlaceHolder 2"/>
          <p:cNvSpPr>
            <a:spLocks noGrp="1"/>
          </p:cNvSpPr>
          <p:nvPr>
            <p:ph type="body"/>
          </p:nvPr>
        </p:nvSpPr>
        <p:spPr>
          <a:xfrm>
            <a:off x="1297440" y="1567440"/>
            <a:ext cx="3434760" cy="2910960"/>
          </a:xfrm>
          <a:prstGeom prst="rect">
            <a:avLst/>
          </a:prstGeom>
        </p:spPr>
        <p:txBody>
          <a:bodyPr lIns="0" rIns="0" tIns="0" bIns="0">
            <a:normAutofit/>
          </a:bodyPr>
          <a:p>
            <a:endParaRPr b="0" lang="sr-RS" sz="1400" spc="-1" strike="noStrike">
              <a:solidFill>
                <a:srgbClr val="000000"/>
              </a:solidFill>
              <a:latin typeface="Arial"/>
            </a:endParaRPr>
          </a:p>
        </p:txBody>
      </p:sp>
      <p:sp>
        <p:nvSpPr>
          <p:cNvPr id="15" name="PlaceHolder 3"/>
          <p:cNvSpPr>
            <a:spLocks noGrp="1"/>
          </p:cNvSpPr>
          <p:nvPr>
            <p:ph type="body"/>
          </p:nvPr>
        </p:nvSpPr>
        <p:spPr>
          <a:xfrm>
            <a:off x="4904280" y="1567440"/>
            <a:ext cx="3434760" cy="29109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297440" y="393840"/>
            <a:ext cx="7038720" cy="4236480"/>
          </a:xfrm>
          <a:prstGeom prst="rect">
            <a:avLst/>
          </a:prstGeom>
        </p:spPr>
        <p:txBody>
          <a:bodyPr lIns="0" rIns="0" tIns="0" bIns="0" anchor="ctr">
            <a:noAutofit/>
          </a:bodyPr>
          <a:p>
            <a:pPr algn="ctr"/>
            <a:endParaRPr b="0" lang="sr-R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19" name="PlaceHolder 2"/>
          <p:cNvSpPr>
            <a:spLocks noGrp="1"/>
          </p:cNvSpPr>
          <p:nvPr>
            <p:ph type="body"/>
          </p:nvPr>
        </p:nvSpPr>
        <p:spPr>
          <a:xfrm>
            <a:off x="1297440" y="156744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20" name="PlaceHolder 3"/>
          <p:cNvSpPr>
            <a:spLocks noGrp="1"/>
          </p:cNvSpPr>
          <p:nvPr>
            <p:ph type="body"/>
          </p:nvPr>
        </p:nvSpPr>
        <p:spPr>
          <a:xfrm>
            <a:off x="4904280" y="1567440"/>
            <a:ext cx="3434760" cy="2910960"/>
          </a:xfrm>
          <a:prstGeom prst="rect">
            <a:avLst/>
          </a:prstGeom>
        </p:spPr>
        <p:txBody>
          <a:bodyPr lIns="0" rIns="0" tIns="0" bIns="0">
            <a:normAutofit/>
          </a:bodyPr>
          <a:p>
            <a:endParaRPr b="0" lang="sr-RS" sz="1400" spc="-1" strike="noStrike">
              <a:solidFill>
                <a:srgbClr val="000000"/>
              </a:solidFill>
              <a:latin typeface="Arial"/>
            </a:endParaRPr>
          </a:p>
        </p:txBody>
      </p:sp>
      <p:sp>
        <p:nvSpPr>
          <p:cNvPr id="21" name="PlaceHolder 4"/>
          <p:cNvSpPr>
            <a:spLocks noGrp="1"/>
          </p:cNvSpPr>
          <p:nvPr>
            <p:ph type="body"/>
          </p:nvPr>
        </p:nvSpPr>
        <p:spPr>
          <a:xfrm>
            <a:off x="1297440" y="308772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23" name="PlaceHolder 2"/>
          <p:cNvSpPr>
            <a:spLocks noGrp="1"/>
          </p:cNvSpPr>
          <p:nvPr>
            <p:ph type="body"/>
          </p:nvPr>
        </p:nvSpPr>
        <p:spPr>
          <a:xfrm>
            <a:off x="1297440" y="1567440"/>
            <a:ext cx="3434760" cy="2910960"/>
          </a:xfrm>
          <a:prstGeom prst="rect">
            <a:avLst/>
          </a:prstGeom>
        </p:spPr>
        <p:txBody>
          <a:bodyPr lIns="0" rIns="0" tIns="0" bIns="0">
            <a:normAutofit/>
          </a:bodyPr>
          <a:p>
            <a:endParaRPr b="0" lang="sr-RS" sz="1400" spc="-1" strike="noStrike">
              <a:solidFill>
                <a:srgbClr val="000000"/>
              </a:solidFill>
              <a:latin typeface="Arial"/>
            </a:endParaRPr>
          </a:p>
        </p:txBody>
      </p:sp>
      <p:sp>
        <p:nvSpPr>
          <p:cNvPr id="24" name="PlaceHolder 3"/>
          <p:cNvSpPr>
            <a:spLocks noGrp="1"/>
          </p:cNvSpPr>
          <p:nvPr>
            <p:ph type="body"/>
          </p:nvPr>
        </p:nvSpPr>
        <p:spPr>
          <a:xfrm>
            <a:off x="4904280" y="156744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25" name="PlaceHolder 4"/>
          <p:cNvSpPr>
            <a:spLocks noGrp="1"/>
          </p:cNvSpPr>
          <p:nvPr>
            <p:ph type="body"/>
          </p:nvPr>
        </p:nvSpPr>
        <p:spPr>
          <a:xfrm>
            <a:off x="4904280" y="308772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7440" y="393840"/>
            <a:ext cx="7038720" cy="913680"/>
          </a:xfrm>
          <a:prstGeom prst="rect">
            <a:avLst/>
          </a:prstGeom>
        </p:spPr>
        <p:txBody>
          <a:bodyPr lIns="0" rIns="0" tIns="0" bIns="0" anchor="ctr">
            <a:noAutofit/>
          </a:bodyPr>
          <a:p>
            <a:endParaRPr b="0" lang="sr-RS" sz="1400" spc="-1" strike="noStrike">
              <a:solidFill>
                <a:srgbClr val="000000"/>
              </a:solidFill>
              <a:latin typeface="Arial"/>
            </a:endParaRPr>
          </a:p>
        </p:txBody>
      </p:sp>
      <p:sp>
        <p:nvSpPr>
          <p:cNvPr id="27" name="PlaceHolder 2"/>
          <p:cNvSpPr>
            <a:spLocks noGrp="1"/>
          </p:cNvSpPr>
          <p:nvPr>
            <p:ph type="body"/>
          </p:nvPr>
        </p:nvSpPr>
        <p:spPr>
          <a:xfrm>
            <a:off x="1297440" y="156744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28" name="PlaceHolder 3"/>
          <p:cNvSpPr>
            <a:spLocks noGrp="1"/>
          </p:cNvSpPr>
          <p:nvPr>
            <p:ph type="body"/>
          </p:nvPr>
        </p:nvSpPr>
        <p:spPr>
          <a:xfrm>
            <a:off x="4904280" y="1567440"/>
            <a:ext cx="3434760" cy="1388160"/>
          </a:xfrm>
          <a:prstGeom prst="rect">
            <a:avLst/>
          </a:prstGeom>
        </p:spPr>
        <p:txBody>
          <a:bodyPr lIns="0" rIns="0" tIns="0" bIns="0">
            <a:normAutofit/>
          </a:bodyPr>
          <a:p>
            <a:endParaRPr b="0" lang="sr-RS" sz="1400" spc="-1" strike="noStrike">
              <a:solidFill>
                <a:srgbClr val="000000"/>
              </a:solidFill>
              <a:latin typeface="Arial"/>
            </a:endParaRPr>
          </a:p>
        </p:txBody>
      </p:sp>
      <p:sp>
        <p:nvSpPr>
          <p:cNvPr id="29" name="PlaceHolder 4"/>
          <p:cNvSpPr>
            <a:spLocks noGrp="1"/>
          </p:cNvSpPr>
          <p:nvPr>
            <p:ph type="body"/>
          </p:nvPr>
        </p:nvSpPr>
        <p:spPr>
          <a:xfrm>
            <a:off x="1297440" y="3087720"/>
            <a:ext cx="7038720" cy="1388160"/>
          </a:xfrm>
          <a:prstGeom prst="rect">
            <a:avLst/>
          </a:prstGeom>
        </p:spPr>
        <p:txBody>
          <a:bodyPr lIns="0" rIns="0" tIns="0" bIns="0">
            <a:normAutofit/>
          </a:bodyPr>
          <a:p>
            <a:endParaRPr b="0" lang="sr-R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chemeClr val="lt1">
              <a:alpha val="3000"/>
            </a:schemeClr>
          </a:solidFill>
          <a:ln>
            <a:noFill/>
          </a:ln>
        </p:spPr>
        <p:style>
          <a:lnRef idx="0"/>
          <a:fillRef idx="0"/>
          <a:effectRef idx="0"/>
          <a:fontRef idx="minor"/>
        </p:style>
      </p:sp>
      <p:grpSp>
        <p:nvGrpSpPr>
          <p:cNvPr id="1" name="Group 2"/>
          <p:cNvGrpSpPr/>
          <p:nvPr/>
        </p:nvGrpSpPr>
        <p:grpSpPr>
          <a:xfrm>
            <a:off x="0" y="1080"/>
            <a:ext cx="5153400" cy="5133960"/>
            <a:chOff x="0" y="1080"/>
            <a:chExt cx="5153400" cy="5133960"/>
          </a:xfrm>
        </p:grpSpPr>
        <p:sp>
          <p:nvSpPr>
            <p:cNvPr id="2" name="CustomShape 3"/>
            <p:cNvSpPr/>
            <p:nvPr/>
          </p:nvSpPr>
          <p:spPr>
            <a:xfrm rot="16200000">
              <a:off x="9720" y="-8280"/>
              <a:ext cx="5133960" cy="5153400"/>
            </a:xfrm>
            <a:prstGeom prst="diagStripe">
              <a:avLst>
                <a:gd name="adj" fmla="val 50000"/>
              </a:avLst>
            </a:prstGeom>
            <a:solidFill>
              <a:schemeClr val="lt1">
                <a:alpha val="3000"/>
              </a:schemeClr>
            </a:solidFill>
            <a:ln>
              <a:noFill/>
            </a:ln>
          </p:spPr>
          <p:style>
            <a:lnRef idx="0"/>
            <a:fillRef idx="0"/>
            <a:effectRef idx="0"/>
            <a:fontRef idx="minor"/>
          </p:style>
        </p:sp>
        <p:sp>
          <p:nvSpPr>
            <p:cNvPr id="3" name="CustomShape 4"/>
            <p:cNvSpPr/>
            <p:nvPr/>
          </p:nvSpPr>
          <p:spPr>
            <a:xfrm rot="16200000">
              <a:off x="7200" y="1135080"/>
              <a:ext cx="3981960" cy="3996720"/>
            </a:xfrm>
            <a:prstGeom prst="diagStripe">
              <a:avLst>
                <a:gd name="adj" fmla="val 58774"/>
              </a:avLst>
            </a:prstGeom>
            <a:solidFill>
              <a:schemeClr val="lt1">
                <a:alpha val="3000"/>
              </a:schemeClr>
            </a:solidFill>
            <a:ln>
              <a:noFill/>
            </a:ln>
          </p:spPr>
          <p:style>
            <a:lnRef idx="0"/>
            <a:fillRef idx="0"/>
            <a:effectRef idx="0"/>
            <a:fontRef idx="minor"/>
          </p:style>
        </p:sp>
        <p:sp>
          <p:nvSpPr>
            <p:cNvPr id="4" name="CustomShape 5"/>
            <p:cNvSpPr/>
            <p:nvPr/>
          </p:nvSpPr>
          <p:spPr>
            <a:xfrm rot="16200000">
              <a:off x="5760" y="-2880"/>
              <a:ext cx="2291040" cy="2299680"/>
            </a:xfrm>
            <a:prstGeom prst="diagStripe">
              <a:avLst>
                <a:gd name="adj" fmla="val 50000"/>
              </a:avLst>
            </a:prstGeom>
            <a:solidFill>
              <a:schemeClr val="accent1"/>
            </a:solidFill>
            <a:ln>
              <a:noFill/>
            </a:ln>
          </p:spPr>
          <p:style>
            <a:lnRef idx="0"/>
            <a:fillRef idx="0"/>
            <a:effectRef idx="0"/>
            <a:fontRef idx="minor"/>
          </p:style>
        </p:sp>
        <p:sp>
          <p:nvSpPr>
            <p:cNvPr id="5" name="CustomShape 6"/>
            <p:cNvSpPr/>
            <p:nvPr/>
          </p:nvSpPr>
          <p:spPr>
            <a:xfrm flipH="1">
              <a:off x="652680" y="588240"/>
              <a:ext cx="2299680" cy="2291040"/>
            </a:xfrm>
            <a:prstGeom prst="diagStripe">
              <a:avLst>
                <a:gd name="adj" fmla="val 50000"/>
              </a:avLst>
            </a:prstGeom>
            <a:solidFill>
              <a:schemeClr val="lt2"/>
            </a:solidFill>
            <a:ln>
              <a:noFill/>
            </a:ln>
          </p:spPr>
          <p:style>
            <a:lnRef idx="0"/>
            <a:fillRef idx="0"/>
            <a:effectRef idx="0"/>
            <a:fontRef idx="minor"/>
          </p:style>
        </p:sp>
      </p:grpSp>
      <p:sp>
        <p:nvSpPr>
          <p:cNvPr id="6" name="PlaceHolder 7"/>
          <p:cNvSpPr>
            <a:spLocks noGrp="1"/>
          </p:cNvSpPr>
          <p:nvPr>
            <p:ph type="title"/>
          </p:nvPr>
        </p:nvSpPr>
        <p:spPr>
          <a:xfrm>
            <a:off x="3537000" y="1578240"/>
            <a:ext cx="5017320" cy="1578600"/>
          </a:xfrm>
          <a:prstGeom prst="rect">
            <a:avLst/>
          </a:prstGeom>
        </p:spPr>
        <p:txBody>
          <a:bodyPr tIns="91440" bIns="91440">
            <a:normAutofit/>
          </a:bodyPr>
          <a:p>
            <a:r>
              <a:rPr b="0" lang="sr-RS" sz="4000" spc="-1" strike="noStrike">
                <a:solidFill>
                  <a:srgbClr val="000000"/>
                </a:solidFill>
                <a:latin typeface="Arial"/>
              </a:rPr>
              <a:t>Click to edit the title text </a:t>
            </a:r>
            <a:r>
              <a:rPr b="0" lang="sr-RS" sz="4000" spc="-1" strike="noStrike">
                <a:solidFill>
                  <a:srgbClr val="000000"/>
                </a:solidFill>
                <a:latin typeface="Arial"/>
              </a:rPr>
              <a:t>format</a:t>
            </a:r>
            <a:endParaRPr b="0" lang="sr-RS" sz="4000" spc="-1" strike="noStrike">
              <a:solidFill>
                <a:srgbClr val="000000"/>
              </a:solidFill>
              <a:latin typeface="Arial"/>
            </a:endParaRPr>
          </a:p>
        </p:txBody>
      </p:sp>
      <p:sp>
        <p:nvSpPr>
          <p:cNvPr id="7" name="PlaceHolder 8"/>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65D7F10F-ED95-4A3A-9AFF-2DEF3E1EB231}" type="slidenum">
              <a:rPr b="0" lang="sr" sz="1000" spc="-1" strike="noStrike">
                <a:solidFill>
                  <a:srgbClr val="ffffff"/>
                </a:solidFill>
                <a:latin typeface="Lato"/>
                <a:ea typeface="Lato"/>
              </a:rPr>
              <a:t>&lt;number&gt;</a:t>
            </a:fld>
            <a:endParaRPr b="0" lang="sr-RS" sz="1000" spc="-1" strike="noStrike">
              <a:latin typeface="Times New Roman"/>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sr-RS" sz="1400" spc="-1" strike="noStrike">
                <a:solidFill>
                  <a:srgbClr val="000000"/>
                </a:solidFill>
                <a:latin typeface="Arial"/>
              </a:rPr>
              <a:t>Click to edit the outline text format</a:t>
            </a:r>
            <a:endParaRPr b="0" lang="sr-R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sr-RS" sz="1400" spc="-1" strike="noStrike">
                <a:solidFill>
                  <a:srgbClr val="000000"/>
                </a:solidFill>
                <a:latin typeface="Arial"/>
              </a:rPr>
              <a:t>Second Outline Level</a:t>
            </a:r>
            <a:endParaRPr b="0" lang="sr-R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sr-RS" sz="1400" spc="-1" strike="noStrike">
                <a:solidFill>
                  <a:srgbClr val="000000"/>
                </a:solidFill>
                <a:latin typeface="Arial"/>
              </a:rPr>
              <a:t>Third Outline Level</a:t>
            </a:r>
            <a:endParaRPr b="0" lang="sr-R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sr-RS" sz="1400" spc="-1" strike="noStrike">
                <a:solidFill>
                  <a:srgbClr val="000000"/>
                </a:solidFill>
                <a:latin typeface="Arial"/>
              </a:rPr>
              <a:t>Fourth Outline Level</a:t>
            </a:r>
            <a:endParaRPr b="0" lang="sr-R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sr-RS" sz="2000" spc="-1" strike="noStrike">
                <a:solidFill>
                  <a:srgbClr val="000000"/>
                </a:solidFill>
                <a:latin typeface="Arial"/>
              </a:rPr>
              <a:t>Fifth Outline Level</a:t>
            </a:r>
            <a:endParaRPr b="0" lang="sr-R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sr-RS" sz="2000" spc="-1" strike="noStrike">
                <a:solidFill>
                  <a:srgbClr val="000000"/>
                </a:solidFill>
                <a:latin typeface="Arial"/>
              </a:rPr>
              <a:t>Sixth Outline Level</a:t>
            </a:r>
            <a:endParaRPr b="0" lang="sr-R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sr-RS" sz="2000" spc="-1" strike="noStrike">
                <a:solidFill>
                  <a:srgbClr val="000000"/>
                </a:solidFill>
                <a:latin typeface="Arial"/>
              </a:rPr>
              <a:t>Seventh Outline Level</a:t>
            </a:r>
            <a:endParaRPr b="0" lang="sr-R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5" name="Group 1"/>
          <p:cNvGrpSpPr/>
          <p:nvPr/>
        </p:nvGrpSpPr>
        <p:grpSpPr>
          <a:xfrm>
            <a:off x="0" y="381240"/>
            <a:ext cx="1037520" cy="1015920"/>
            <a:chOff x="0" y="381240"/>
            <a:chExt cx="1037520" cy="1015920"/>
          </a:xfrm>
        </p:grpSpPr>
        <p:sp>
          <p:nvSpPr>
            <p:cNvPr id="46" name="CustomShape 2"/>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47" name="CustomShape 3"/>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grpSp>
      <p:sp>
        <p:nvSpPr>
          <p:cNvPr id="48" name="PlaceHolder 4"/>
          <p:cNvSpPr>
            <a:spLocks noGrp="1"/>
          </p:cNvSpPr>
          <p:nvPr>
            <p:ph type="title"/>
          </p:nvPr>
        </p:nvSpPr>
        <p:spPr>
          <a:xfrm>
            <a:off x="1297440" y="393840"/>
            <a:ext cx="7038720" cy="913680"/>
          </a:xfrm>
          <a:prstGeom prst="rect">
            <a:avLst/>
          </a:prstGeom>
        </p:spPr>
        <p:txBody>
          <a:bodyPr tIns="91440" bIns="91440">
            <a:normAutofit/>
          </a:bodyPr>
          <a:p>
            <a:r>
              <a:rPr b="0" lang="sr-RS" sz="2400" spc="-1" strike="noStrike">
                <a:solidFill>
                  <a:srgbClr val="000000"/>
                </a:solidFill>
                <a:latin typeface="Arial"/>
              </a:rPr>
              <a:t>Click to edit the title text format</a:t>
            </a:r>
            <a:endParaRPr b="0" lang="sr-RS" sz="2400" spc="-1" strike="noStrike">
              <a:solidFill>
                <a:srgbClr val="000000"/>
              </a:solidFill>
              <a:latin typeface="Arial"/>
            </a:endParaRPr>
          </a:p>
        </p:txBody>
      </p:sp>
      <p:sp>
        <p:nvSpPr>
          <p:cNvPr id="49" name="PlaceHolder 5"/>
          <p:cNvSpPr>
            <a:spLocks noGrp="1"/>
          </p:cNvSpPr>
          <p:nvPr>
            <p:ph type="body"/>
          </p:nvPr>
        </p:nvSpPr>
        <p:spPr>
          <a:xfrm>
            <a:off x="1297440" y="1567440"/>
            <a:ext cx="7038720" cy="2910960"/>
          </a:xfrm>
          <a:prstGeom prst="rect">
            <a:avLst/>
          </a:prstGeom>
        </p:spPr>
        <p:txBody>
          <a:bodyPr tIns="91440" bIns="91440">
            <a:normAutofit/>
          </a:bodyPr>
          <a:p>
            <a:pPr marL="432000" indent="-324000">
              <a:spcBef>
                <a:spcPts val="1417"/>
              </a:spcBef>
              <a:buClr>
                <a:srgbClr val="ffffff"/>
              </a:buClr>
              <a:buSzPct val="45000"/>
              <a:buFont typeface="Wingdings" charset="2"/>
              <a:buChar char=""/>
            </a:pPr>
            <a:r>
              <a:rPr b="0" lang="sr-RS" sz="1300" spc="-1" strike="noStrike">
                <a:solidFill>
                  <a:srgbClr val="000000"/>
                </a:solidFill>
                <a:latin typeface="Arial"/>
              </a:rPr>
              <a:t>Click to edit the outline text format</a:t>
            </a:r>
            <a:endParaRPr b="0" lang="sr-RS"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sr-RS" sz="1300" spc="-1" strike="noStrike">
                <a:solidFill>
                  <a:srgbClr val="000000"/>
                </a:solidFill>
                <a:latin typeface="Arial"/>
              </a:rPr>
              <a:t>Second Outline Level</a:t>
            </a:r>
            <a:endParaRPr b="0" lang="sr-RS"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sr-RS" sz="1300" spc="-1" strike="noStrike">
                <a:solidFill>
                  <a:srgbClr val="000000"/>
                </a:solidFill>
                <a:latin typeface="Arial"/>
              </a:rPr>
              <a:t>Third Outline Level</a:t>
            </a:r>
            <a:endParaRPr b="0" lang="sr-RS"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sr-RS" sz="1300" spc="-1" strike="noStrike">
                <a:solidFill>
                  <a:srgbClr val="000000"/>
                </a:solidFill>
                <a:latin typeface="Arial"/>
              </a:rPr>
              <a:t>Fourth Outline Level</a:t>
            </a:r>
            <a:endParaRPr b="0" lang="sr-RS"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sr-RS" sz="1300" spc="-1" strike="noStrike">
                <a:solidFill>
                  <a:srgbClr val="000000"/>
                </a:solidFill>
                <a:latin typeface="Arial"/>
              </a:rPr>
              <a:t>Fifth Outline Level</a:t>
            </a:r>
            <a:endParaRPr b="0" lang="sr-RS"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sr-RS" sz="1300" spc="-1" strike="noStrike">
                <a:solidFill>
                  <a:srgbClr val="000000"/>
                </a:solidFill>
                <a:latin typeface="Arial"/>
              </a:rPr>
              <a:t>Sixth Outline Level</a:t>
            </a:r>
            <a:endParaRPr b="0" lang="sr-RS"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sr-RS" sz="1300" spc="-1" strike="noStrike">
                <a:solidFill>
                  <a:srgbClr val="000000"/>
                </a:solidFill>
                <a:latin typeface="Arial"/>
              </a:rPr>
              <a:t>Seventh Outline Level</a:t>
            </a:r>
            <a:endParaRPr b="0" lang="sr-RS" sz="1300" spc="-1" strike="noStrike">
              <a:solidFill>
                <a:srgbClr val="000000"/>
              </a:solidFill>
              <a:latin typeface="Arial"/>
            </a:endParaRPr>
          </a:p>
        </p:txBody>
      </p:sp>
      <p:sp>
        <p:nvSpPr>
          <p:cNvPr id="50" name="PlaceHolder 6"/>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5D30E672-2A48-4C9B-83FC-AB3416430BCC}" type="slidenum">
              <a:rPr b="0" lang="sr" sz="1000" spc="-1" strike="noStrike">
                <a:solidFill>
                  <a:srgbClr val="ffffff"/>
                </a:solidFill>
                <a:latin typeface="Lato"/>
                <a:ea typeface="Lato"/>
              </a:rPr>
              <a:t>&lt;number&gt;</a:t>
            </a:fld>
            <a:endParaRPr b="0" lang="sr-R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png"/><Relationship Id="rId4" Type="http://schemas.openxmlformats.org/officeDocument/2006/relationships/image" Target="../media/image13.jpeg"/><Relationship Id="rId5"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537000" y="1578240"/>
            <a:ext cx="5017320" cy="1578600"/>
          </a:xfrm>
          <a:prstGeom prst="rect">
            <a:avLst/>
          </a:prstGeom>
          <a:noFill/>
          <a:ln>
            <a:noFill/>
          </a:ln>
        </p:spPr>
        <p:txBody>
          <a:bodyPr tIns="91440" bIns="91440">
            <a:normAutofit/>
          </a:bodyPr>
          <a:p>
            <a:pPr>
              <a:lnSpc>
                <a:spcPct val="100000"/>
              </a:lnSpc>
              <a:tabLst>
                <a:tab algn="l" pos="0"/>
              </a:tabLst>
            </a:pPr>
            <a:r>
              <a:rPr b="0" lang="sr" sz="4000" spc="-1" strike="noStrike">
                <a:solidFill>
                  <a:srgbClr val="ffffff"/>
                </a:solidFill>
                <a:latin typeface="Montserrat"/>
                <a:ea typeface="Montserrat"/>
              </a:rPr>
              <a:t>Слобода говора</a:t>
            </a:r>
            <a:endParaRPr b="0" lang="sr-RS" sz="4000" spc="-1" strike="noStrike">
              <a:solidFill>
                <a:srgbClr val="000000"/>
              </a:solidFill>
              <a:latin typeface="Arial"/>
            </a:endParaRPr>
          </a:p>
        </p:txBody>
      </p:sp>
      <p:sp>
        <p:nvSpPr>
          <p:cNvPr id="88" name="TextShape 2"/>
          <p:cNvSpPr txBox="1"/>
          <p:nvPr/>
        </p:nvSpPr>
        <p:spPr>
          <a:xfrm>
            <a:off x="5083920" y="3925080"/>
            <a:ext cx="3470400" cy="505800"/>
          </a:xfrm>
          <a:prstGeom prst="rect">
            <a:avLst/>
          </a:prstGeom>
          <a:noFill/>
          <a:ln>
            <a:noFill/>
          </a:ln>
        </p:spPr>
        <p:txBody>
          <a:bodyPr tIns="91440" bIns="91440">
            <a:normAutofit/>
          </a:bodyPr>
          <a:p>
            <a:pPr>
              <a:lnSpc>
                <a:spcPct val="100000"/>
              </a:lnSpc>
              <a:tabLst>
                <a:tab algn="l" pos="0"/>
              </a:tabLst>
            </a:pPr>
            <a:r>
              <a:rPr b="0" lang="sr" sz="1300" spc="-1" strike="noStrike">
                <a:solidFill>
                  <a:srgbClr val="ffffff"/>
                </a:solidFill>
                <a:latin typeface="Lato"/>
                <a:ea typeface="Lato"/>
              </a:rPr>
              <a:t>Алексић Андријана  99/2018</a:t>
            </a:r>
            <a:endParaRPr b="0" lang="sr-RS" sz="1300" spc="-1" strike="noStrike">
              <a:latin typeface="Arial"/>
            </a:endParaRPr>
          </a:p>
        </p:txBody>
      </p:sp>
      <p:sp>
        <p:nvSpPr>
          <p:cNvPr id="89" name="CustomShape 3"/>
          <p:cNvSpPr/>
          <p:nvPr/>
        </p:nvSpPr>
        <p:spPr>
          <a:xfrm>
            <a:off x="465120" y="3071160"/>
            <a:ext cx="4214880" cy="12488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sr" sz="1400" spc="-1" strike="noStrike">
                <a:solidFill>
                  <a:srgbClr val="ffffff"/>
                </a:solidFill>
                <a:latin typeface="Lato"/>
                <a:ea typeface="Lato"/>
              </a:rPr>
              <a:t>март 2022.</a:t>
            </a:r>
            <a:endParaRPr b="0" lang="sr-RS" sz="1400" spc="-1" strike="noStrike">
              <a:latin typeface="Arial"/>
            </a:endParaRPr>
          </a:p>
          <a:p>
            <a:pPr>
              <a:lnSpc>
                <a:spcPct val="100000"/>
              </a:lnSpc>
              <a:tabLst>
                <a:tab algn="l" pos="0"/>
              </a:tabLst>
            </a:pPr>
            <a:endParaRPr b="0" lang="sr-RS" sz="1400" spc="-1" strike="noStrike">
              <a:latin typeface="Arial"/>
            </a:endParaRPr>
          </a:p>
          <a:p>
            <a:pPr>
              <a:lnSpc>
                <a:spcPct val="100000"/>
              </a:lnSpc>
              <a:tabLst>
                <a:tab algn="l" pos="0"/>
              </a:tabLst>
            </a:pPr>
            <a:r>
              <a:rPr b="0" lang="sr" sz="1400" spc="-1" strike="noStrike">
                <a:solidFill>
                  <a:srgbClr val="ffffff"/>
                </a:solidFill>
                <a:latin typeface="Lato"/>
                <a:ea typeface="Lato"/>
              </a:rPr>
              <a:t>Математички факултет, </a:t>
            </a:r>
            <a:endParaRPr b="0" lang="sr-RS" sz="1400" spc="-1" strike="noStrike">
              <a:latin typeface="Arial"/>
            </a:endParaRPr>
          </a:p>
          <a:p>
            <a:pPr>
              <a:lnSpc>
                <a:spcPct val="100000"/>
              </a:lnSpc>
              <a:tabLst>
                <a:tab algn="l" pos="0"/>
              </a:tabLst>
            </a:pPr>
            <a:r>
              <a:rPr b="0" lang="sr" sz="1400" spc="-1" strike="noStrike">
                <a:solidFill>
                  <a:srgbClr val="ffffff"/>
                </a:solidFill>
                <a:latin typeface="Lato"/>
                <a:ea typeface="Lato"/>
              </a:rPr>
              <a:t>Универзитет у Београду,</a:t>
            </a:r>
            <a:endParaRPr b="0" lang="sr-RS" sz="1400" spc="-1" strike="noStrike">
              <a:latin typeface="Arial"/>
            </a:endParaRPr>
          </a:p>
          <a:p>
            <a:pPr>
              <a:lnSpc>
                <a:spcPct val="100000"/>
              </a:lnSpc>
              <a:tabLst>
                <a:tab algn="l" pos="0"/>
              </a:tabLst>
            </a:pPr>
            <a:r>
              <a:rPr b="0" lang="sr" sz="1400" spc="-1" strike="noStrike">
                <a:solidFill>
                  <a:srgbClr val="ffffff"/>
                </a:solidFill>
                <a:latin typeface="Lato"/>
                <a:ea typeface="Lato"/>
              </a:rPr>
              <a:t>Професор: Сана Стојановић Ђурђевић</a:t>
            </a:r>
            <a:endParaRPr b="0" lang="sr-RS" sz="1400" spc="-1" strike="noStrike">
              <a:latin typeface="Arial"/>
            </a:endParaRPr>
          </a:p>
        </p:txBody>
      </p:sp>
    </p:spTree>
  </p:cSld>
  <mc:AlternateContent>
    <mc:Choice Requires="p14">
      <p:transition spd="slow" p14:dur="1500">
        <p:fade thruBlk="true"/>
      </p:transition>
    </mc:Choice>
    <mc:Fallback>
      <p:transition spd="slow">
        <p:fade thruBlk="tru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Google Shape;180;p21" descr=""/>
          <p:cNvPicPr/>
          <p:nvPr/>
        </p:nvPicPr>
        <p:blipFill>
          <a:blip r:embed="rId1"/>
          <a:stretch/>
        </p:blipFill>
        <p:spPr>
          <a:xfrm>
            <a:off x="1163160" y="509040"/>
            <a:ext cx="7637760" cy="683280"/>
          </a:xfrm>
          <a:prstGeom prst="rect">
            <a:avLst/>
          </a:prstGeom>
          <a:ln>
            <a:noFill/>
          </a:ln>
        </p:spPr>
      </p:pic>
      <p:pic>
        <p:nvPicPr>
          <p:cNvPr id="106" name="Google Shape;181;p21" descr=""/>
          <p:cNvPicPr/>
          <p:nvPr/>
        </p:nvPicPr>
        <p:blipFill>
          <a:blip r:embed="rId2"/>
          <a:stretch/>
        </p:blipFill>
        <p:spPr>
          <a:xfrm>
            <a:off x="110520" y="1567440"/>
            <a:ext cx="6672600" cy="1003680"/>
          </a:xfrm>
          <a:prstGeom prst="rect">
            <a:avLst/>
          </a:prstGeom>
          <a:ln>
            <a:noFill/>
          </a:ln>
        </p:spPr>
      </p:pic>
      <p:pic>
        <p:nvPicPr>
          <p:cNvPr id="107" name="Google Shape;182;p21" descr=""/>
          <p:cNvPicPr/>
          <p:nvPr/>
        </p:nvPicPr>
        <p:blipFill>
          <a:blip r:embed="rId3"/>
          <a:stretch/>
        </p:blipFill>
        <p:spPr>
          <a:xfrm>
            <a:off x="1588680" y="2739960"/>
            <a:ext cx="7408800" cy="12250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297440" y="393840"/>
            <a:ext cx="7038720" cy="913680"/>
          </a:xfrm>
          <a:prstGeom prst="rect">
            <a:avLst/>
          </a:prstGeom>
          <a:noFill/>
          <a:ln>
            <a:noFill/>
          </a:ln>
        </p:spPr>
        <p:txBody>
          <a:bodyPr tIns="91440" bIns="91440">
            <a:normAutofit/>
          </a:bodyPr>
          <a:p>
            <a:endParaRPr b="0" lang="sr-RS" sz="1400" spc="-1" strike="noStrike">
              <a:solidFill>
                <a:srgbClr val="000000"/>
              </a:solidFill>
              <a:latin typeface="Arial"/>
            </a:endParaRPr>
          </a:p>
        </p:txBody>
      </p:sp>
      <p:pic>
        <p:nvPicPr>
          <p:cNvPr id="109" name="Google Shape;188;p22" descr=""/>
          <p:cNvPicPr/>
          <p:nvPr/>
        </p:nvPicPr>
        <p:blipFill>
          <a:blip r:embed="rId1"/>
          <a:stretch/>
        </p:blipFill>
        <p:spPr>
          <a:xfrm>
            <a:off x="1233360" y="393840"/>
            <a:ext cx="7301520" cy="1090080"/>
          </a:xfrm>
          <a:prstGeom prst="rect">
            <a:avLst/>
          </a:prstGeom>
          <a:ln>
            <a:noFill/>
          </a:ln>
        </p:spPr>
      </p:pic>
      <p:pic>
        <p:nvPicPr>
          <p:cNvPr id="110" name="Google Shape;189;p22" descr=""/>
          <p:cNvPicPr/>
          <p:nvPr/>
        </p:nvPicPr>
        <p:blipFill>
          <a:blip r:embed="rId2"/>
          <a:stretch/>
        </p:blipFill>
        <p:spPr>
          <a:xfrm>
            <a:off x="1233360" y="1993680"/>
            <a:ext cx="7301520" cy="14605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224000" y="1872000"/>
            <a:ext cx="7038720" cy="1944000"/>
          </a:xfrm>
          <a:prstGeom prst="rect">
            <a:avLst/>
          </a:prstGeom>
          <a:noFill/>
          <a:ln>
            <a:noFill/>
          </a:ln>
        </p:spPr>
        <p:txBody>
          <a:bodyPr tIns="91440" bIns="91440">
            <a:normAutofit fontScale="97000"/>
          </a:bodyPr>
          <a:p>
            <a:pPr>
              <a:lnSpc>
                <a:spcPct val="100000"/>
              </a:lnSpc>
              <a:tabLst>
                <a:tab algn="l" pos="0"/>
              </a:tabLst>
            </a:pPr>
            <a:r>
              <a:rPr b="0" lang="sr" sz="2000" spc="-1" strike="noStrike">
                <a:solidFill>
                  <a:srgbClr val="ffffff"/>
                </a:solidFill>
                <a:latin typeface="Montserrat"/>
                <a:ea typeface="Montserrat"/>
              </a:rPr>
              <a:t>Да ли сматрате да су филтери за увредљив садржај на друштвеним мрежама ефективни? </a:t>
            </a:r>
            <a:br/>
            <a:r>
              <a:rPr b="0" lang="sr" sz="2000" spc="-1" strike="noStrike">
                <a:solidFill>
                  <a:srgbClr val="ffffff"/>
                </a:solidFill>
                <a:latin typeface="Montserrat"/>
                <a:ea typeface="Montserrat"/>
              </a:rPr>
              <a:t>Да ли сматрате да друштвене мреже успешно цензуришу објаве које садрже ширење дезинформација? И да ли би требало?</a:t>
            </a:r>
            <a:br/>
            <a:r>
              <a:rPr b="0" lang="sr" sz="2000" spc="-1" strike="noStrike">
                <a:solidFill>
                  <a:srgbClr val="ffffff"/>
                </a:solidFill>
                <a:latin typeface="Montserrat"/>
                <a:ea typeface="Montserrat"/>
              </a:rPr>
              <a:t>Како би се могло ово поправити?</a:t>
            </a:r>
            <a:endParaRPr b="0" lang="sr-RS" sz="2000" spc="-1" strike="noStrike">
              <a:solidFill>
                <a:srgbClr val="000000"/>
              </a:solidFill>
              <a:latin typeface="Arial"/>
            </a:endParaRPr>
          </a:p>
        </p:txBody>
      </p:sp>
      <p:sp>
        <p:nvSpPr>
          <p:cNvPr id="112" name="TextShape 2"/>
          <p:cNvSpPr txBox="1"/>
          <p:nvPr/>
        </p:nvSpPr>
        <p:spPr>
          <a:xfrm>
            <a:off x="1296000" y="504000"/>
            <a:ext cx="7038720" cy="913680"/>
          </a:xfrm>
          <a:prstGeom prst="rect">
            <a:avLst/>
          </a:prstGeom>
          <a:noFill/>
          <a:ln>
            <a:noFill/>
          </a:ln>
        </p:spPr>
        <p:txBody>
          <a:bodyPr tIns="91440" bIns="91440">
            <a:normAutofit/>
          </a:bodyPr>
          <a:p>
            <a:pPr>
              <a:lnSpc>
                <a:spcPct val="100000"/>
              </a:lnSpc>
              <a:tabLst>
                <a:tab algn="l" pos="0"/>
              </a:tabLst>
            </a:pPr>
            <a:r>
              <a:rPr b="0" lang="sr" sz="2400" spc="-1" strike="noStrike">
                <a:solidFill>
                  <a:srgbClr val="ffffff"/>
                </a:solidFill>
                <a:latin typeface="Montserrat"/>
                <a:ea typeface="Montserrat"/>
              </a:rPr>
              <a:t>Питање за дискусију</a:t>
            </a:r>
            <a:endParaRPr b="0" lang="sr-R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filter="fade" transition="in">
                                      <p:cBhvr additive="repl">
                                        <p:cTn id="7" dur="10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filter="fade" transition="in">
                                      <p:cBhvr additive="repl">
                                        <p:cTn id="12" dur="10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Effect filter="fade" transition="in">
                                      <p:cBhvr additive="repl">
                                        <p:cTn id="17" dur="1000"/>
                                        <p:tgtEl>
                                          <p:spTgt spid="11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297440" y="393840"/>
            <a:ext cx="7038720" cy="913680"/>
          </a:xfrm>
          <a:prstGeom prst="rect">
            <a:avLst/>
          </a:prstGeom>
          <a:noFill/>
          <a:ln>
            <a:noFill/>
          </a:ln>
        </p:spPr>
        <p:txBody>
          <a:bodyPr tIns="91440" bIns="91440">
            <a:normAutofit/>
          </a:bodyPr>
          <a:p>
            <a:endParaRPr b="0" lang="sr-RS" sz="1400" spc="-1" strike="noStrike">
              <a:solidFill>
                <a:srgbClr val="000000"/>
              </a:solidFill>
              <a:latin typeface="Arial"/>
            </a:endParaRPr>
          </a:p>
        </p:txBody>
      </p:sp>
      <p:pic>
        <p:nvPicPr>
          <p:cNvPr id="114" name="Google Shape;200;p24" descr=""/>
          <p:cNvPicPr/>
          <p:nvPr/>
        </p:nvPicPr>
        <p:blipFill>
          <a:blip r:embed="rId1"/>
          <a:stretch/>
        </p:blipFill>
        <p:spPr>
          <a:xfrm>
            <a:off x="1297440" y="345960"/>
            <a:ext cx="7097040" cy="1009440"/>
          </a:xfrm>
          <a:prstGeom prst="rect">
            <a:avLst/>
          </a:prstGeom>
          <a:ln>
            <a:noFill/>
          </a:ln>
        </p:spPr>
      </p:pic>
      <p:pic>
        <p:nvPicPr>
          <p:cNvPr id="115" name="Google Shape;201;p24" descr=""/>
          <p:cNvPicPr/>
          <p:nvPr/>
        </p:nvPicPr>
        <p:blipFill>
          <a:blip r:embed="rId2"/>
          <a:stretch/>
        </p:blipFill>
        <p:spPr>
          <a:xfrm>
            <a:off x="168120" y="1567440"/>
            <a:ext cx="4086360" cy="2606400"/>
          </a:xfrm>
          <a:prstGeom prst="rect">
            <a:avLst/>
          </a:prstGeom>
          <a:ln>
            <a:noFill/>
          </a:ln>
        </p:spPr>
      </p:pic>
      <p:pic>
        <p:nvPicPr>
          <p:cNvPr id="116" name="Google Shape;202;p24" descr=""/>
          <p:cNvPicPr/>
          <p:nvPr/>
        </p:nvPicPr>
        <p:blipFill>
          <a:blip r:embed="rId3"/>
          <a:stretch/>
        </p:blipFill>
        <p:spPr>
          <a:xfrm>
            <a:off x="3601800" y="1467720"/>
            <a:ext cx="5423760" cy="704520"/>
          </a:xfrm>
          <a:prstGeom prst="rect">
            <a:avLst/>
          </a:prstGeom>
          <a:ln>
            <a:noFill/>
          </a:ln>
        </p:spPr>
      </p:pic>
      <p:pic>
        <p:nvPicPr>
          <p:cNvPr id="117" name="Google Shape;203;p24" descr=""/>
          <p:cNvPicPr/>
          <p:nvPr/>
        </p:nvPicPr>
        <p:blipFill>
          <a:blip r:embed="rId4"/>
          <a:stretch/>
        </p:blipFill>
        <p:spPr>
          <a:xfrm>
            <a:off x="257400" y="3901680"/>
            <a:ext cx="8629200" cy="10450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540720" y="1656000"/>
            <a:ext cx="7163280" cy="3285000"/>
          </a:xfrm>
          <a:prstGeom prst="rect">
            <a:avLst/>
          </a:prstGeom>
          <a:noFill/>
          <a:ln>
            <a:noFill/>
          </a:ln>
        </p:spPr>
        <p:txBody>
          <a:bodyPr lIns="90000" rIns="90000" tIns="45000" bIns="45000">
            <a:noAutofit/>
          </a:bodyPr>
          <a:p>
            <a:r>
              <a:rPr b="0" lang="sr" sz="2400" spc="-1" strike="noStrike">
                <a:solidFill>
                  <a:srgbClr val="ffffff"/>
                </a:solidFill>
                <a:latin typeface="Montserrat"/>
                <a:ea typeface="Montserrat"/>
              </a:rPr>
              <a:t>Ваше мишљење о овом догаћају? </a:t>
            </a:r>
            <a:br/>
            <a:r>
              <a:rPr b="0" lang="sr" sz="2400" spc="-1" strike="noStrike">
                <a:solidFill>
                  <a:srgbClr val="ffffff"/>
                </a:solidFill>
                <a:latin typeface="Montserrat"/>
                <a:ea typeface="Montserrat"/>
              </a:rPr>
              <a:t>Да ли свако треба да има права да објави шта год жели на друштвеним мрежама?</a:t>
            </a:r>
            <a:br/>
            <a:r>
              <a:rPr b="0" lang="sr" sz="2400" spc="-1" strike="noStrike">
                <a:solidFill>
                  <a:srgbClr val="ffffff"/>
                </a:solidFill>
                <a:latin typeface="Montserrat"/>
                <a:ea typeface="Montserrat"/>
              </a:rPr>
              <a:t>Да ли свако треба да има права да говори о темама у којима није стручан или школован на Интернету?</a:t>
            </a:r>
            <a:br/>
            <a:r>
              <a:rPr b="0" lang="sr" sz="2400" spc="-1" strike="noStrike">
                <a:solidFill>
                  <a:srgbClr val="ffffff"/>
                </a:solidFill>
                <a:latin typeface="Montserrat"/>
                <a:ea typeface="Montserrat"/>
              </a:rPr>
              <a:t>Ваше мишљење о ширењу теорија завере о популарним друштвеним дешавањима?</a:t>
            </a:r>
            <a:br/>
            <a:endParaRPr b="0" lang="sr-RS" sz="2400" spc="-1" strike="noStrike">
              <a:latin typeface="Arial"/>
            </a:endParaRPr>
          </a:p>
        </p:txBody>
      </p:sp>
      <p:sp>
        <p:nvSpPr>
          <p:cNvPr id="119" name="TextShape 2"/>
          <p:cNvSpPr txBox="1"/>
          <p:nvPr/>
        </p:nvSpPr>
        <p:spPr>
          <a:xfrm>
            <a:off x="1296000" y="504000"/>
            <a:ext cx="7038720" cy="913680"/>
          </a:xfrm>
          <a:prstGeom prst="rect">
            <a:avLst/>
          </a:prstGeom>
          <a:noFill/>
          <a:ln>
            <a:noFill/>
          </a:ln>
        </p:spPr>
        <p:txBody>
          <a:bodyPr tIns="91440" bIns="91440">
            <a:normAutofit/>
          </a:bodyPr>
          <a:p>
            <a:pPr>
              <a:lnSpc>
                <a:spcPct val="100000"/>
              </a:lnSpc>
              <a:tabLst>
                <a:tab algn="l" pos="0"/>
              </a:tabLst>
            </a:pPr>
            <a:r>
              <a:rPr b="0" lang="sr" sz="2400" spc="-1" strike="noStrike">
                <a:solidFill>
                  <a:srgbClr val="ffffff"/>
                </a:solidFill>
                <a:latin typeface="Montserrat"/>
                <a:ea typeface="Montserrat"/>
              </a:rPr>
              <a:t>Питање за дискусију</a:t>
            </a:r>
            <a:endParaRPr b="0" lang="sr-R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1297440" y="393840"/>
            <a:ext cx="7038720" cy="913680"/>
          </a:xfrm>
          <a:prstGeom prst="rect">
            <a:avLst/>
          </a:prstGeom>
          <a:noFill/>
          <a:ln>
            <a:noFill/>
          </a:ln>
        </p:spPr>
        <p:txBody>
          <a:bodyPr tIns="91440" bIns="91440">
            <a:normAutofit/>
          </a:bodyPr>
          <a:p>
            <a:endParaRPr b="0" lang="sr-RS" sz="1400" spc="-1" strike="noStrike">
              <a:solidFill>
                <a:srgbClr val="000000"/>
              </a:solidFill>
              <a:latin typeface="Arial"/>
            </a:endParaRPr>
          </a:p>
        </p:txBody>
      </p:sp>
      <p:sp>
        <p:nvSpPr>
          <p:cNvPr id="121" name="TextShape 2"/>
          <p:cNvSpPr txBox="1"/>
          <p:nvPr/>
        </p:nvSpPr>
        <p:spPr>
          <a:xfrm>
            <a:off x="1297440" y="1567440"/>
            <a:ext cx="7038720" cy="2910960"/>
          </a:xfrm>
          <a:prstGeom prst="rect">
            <a:avLst/>
          </a:prstGeom>
          <a:noFill/>
          <a:ln>
            <a:noFill/>
          </a:ln>
        </p:spPr>
        <p:txBody>
          <a:bodyPr tIns="91440" bIns="91440">
            <a:normAutofit/>
          </a:bodyPr>
          <a:p>
            <a:endParaRPr b="0" lang="sr-RS" sz="1400" spc="-1" strike="noStrike">
              <a:solidFill>
                <a:srgbClr val="000000"/>
              </a:solidFill>
              <a:latin typeface="Arial"/>
            </a:endParaRPr>
          </a:p>
        </p:txBody>
      </p:sp>
      <p:pic>
        <p:nvPicPr>
          <p:cNvPr id="122" name="Google Shape;215;p26" descr=""/>
          <p:cNvPicPr/>
          <p:nvPr/>
        </p:nvPicPr>
        <p:blipFill>
          <a:blip r:embed="rId1"/>
          <a:stretch/>
        </p:blipFill>
        <p:spPr>
          <a:xfrm>
            <a:off x="1093320" y="393840"/>
            <a:ext cx="7469280" cy="913680"/>
          </a:xfrm>
          <a:prstGeom prst="rect">
            <a:avLst/>
          </a:prstGeom>
          <a:ln>
            <a:noFill/>
          </a:ln>
        </p:spPr>
      </p:pic>
      <p:pic>
        <p:nvPicPr>
          <p:cNvPr id="123" name="Google Shape;216;p26" descr=""/>
          <p:cNvPicPr/>
          <p:nvPr/>
        </p:nvPicPr>
        <p:blipFill>
          <a:blip r:embed="rId2"/>
          <a:stretch/>
        </p:blipFill>
        <p:spPr>
          <a:xfrm>
            <a:off x="77400" y="1498320"/>
            <a:ext cx="4112640" cy="2980080"/>
          </a:xfrm>
          <a:prstGeom prst="rect">
            <a:avLst/>
          </a:prstGeom>
          <a:ln>
            <a:noFill/>
          </a:ln>
        </p:spPr>
      </p:pic>
      <p:pic>
        <p:nvPicPr>
          <p:cNvPr id="124" name="Google Shape;217;p26" descr=""/>
          <p:cNvPicPr/>
          <p:nvPr/>
        </p:nvPicPr>
        <p:blipFill>
          <a:blip r:embed="rId3"/>
          <a:stretch/>
        </p:blipFill>
        <p:spPr>
          <a:xfrm>
            <a:off x="4572000" y="1101240"/>
            <a:ext cx="4252320" cy="2360520"/>
          </a:xfrm>
          <a:prstGeom prst="rect">
            <a:avLst/>
          </a:prstGeom>
          <a:ln>
            <a:noFill/>
          </a:ln>
        </p:spPr>
      </p:pic>
      <p:pic>
        <p:nvPicPr>
          <p:cNvPr id="125" name="Google Shape;218;p26" descr=""/>
          <p:cNvPicPr/>
          <p:nvPr/>
        </p:nvPicPr>
        <p:blipFill>
          <a:blip r:embed="rId4"/>
          <a:srcRect l="0" t="17252" r="0" b="26614"/>
          <a:stretch/>
        </p:blipFill>
        <p:spPr>
          <a:xfrm>
            <a:off x="3677040" y="3027240"/>
            <a:ext cx="5466600" cy="21160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1097280" y="2376000"/>
            <a:ext cx="7038720" cy="913680"/>
          </a:xfrm>
          <a:prstGeom prst="rect">
            <a:avLst/>
          </a:prstGeom>
          <a:noFill/>
          <a:ln>
            <a:noFill/>
          </a:ln>
        </p:spPr>
        <p:txBody>
          <a:bodyPr tIns="91440" bIns="91440">
            <a:normAutofit/>
          </a:bodyPr>
          <a:p>
            <a:pPr>
              <a:lnSpc>
                <a:spcPct val="100000"/>
              </a:lnSpc>
              <a:tabLst>
                <a:tab algn="l" pos="0"/>
              </a:tabLst>
            </a:pPr>
            <a:r>
              <a:rPr b="0" lang="sr" sz="2400" spc="-1" strike="noStrike">
                <a:solidFill>
                  <a:srgbClr val="ffffff"/>
                </a:solidFill>
                <a:latin typeface="Montserrat"/>
                <a:ea typeface="Montserrat"/>
              </a:rPr>
              <a:t>Да ли подржавате овакву слободу говора у корист профитирања?</a:t>
            </a:r>
            <a:endParaRPr b="0" lang="sr-RS" sz="2400" spc="-1" strike="noStrike">
              <a:solidFill>
                <a:srgbClr val="000000"/>
              </a:solidFill>
              <a:latin typeface="Arial"/>
            </a:endParaRPr>
          </a:p>
        </p:txBody>
      </p:sp>
      <p:sp>
        <p:nvSpPr>
          <p:cNvPr id="127" name="TextShape 2"/>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sr" sz="2400" spc="-1" strike="noStrike">
                <a:solidFill>
                  <a:srgbClr val="ffffff"/>
                </a:solidFill>
                <a:latin typeface="Montserrat"/>
                <a:ea typeface="Montserrat"/>
              </a:rPr>
              <a:t>Питање за дискусију</a:t>
            </a:r>
            <a:endParaRPr b="0" lang="sr-R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sr" sz="2400" spc="-1" strike="noStrike">
                <a:solidFill>
                  <a:srgbClr val="ffffff"/>
                </a:solidFill>
                <a:latin typeface="Montserrat"/>
                <a:ea typeface="Montserrat"/>
              </a:rPr>
              <a:t>Хвала на пажњи!</a:t>
            </a:r>
            <a:br/>
            <a:endParaRPr b="0" lang="sr-R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1297440" y="393840"/>
            <a:ext cx="7038720" cy="913680"/>
          </a:xfrm>
          <a:prstGeom prst="rect">
            <a:avLst/>
          </a:prstGeom>
          <a:noFill/>
          <a:ln>
            <a:noFill/>
          </a:ln>
        </p:spPr>
        <p:txBody>
          <a:bodyPr tIns="91440" bIns="91440">
            <a:normAutofit/>
          </a:bodyPr>
          <a:p>
            <a:pPr>
              <a:lnSpc>
                <a:spcPct val="100000"/>
              </a:lnSpc>
              <a:tabLst>
                <a:tab algn="l" pos="0"/>
              </a:tabLst>
            </a:pPr>
            <a:r>
              <a:rPr b="0" lang="sr" sz="2400" spc="-1" strike="noStrike">
                <a:solidFill>
                  <a:srgbClr val="ffffff"/>
                </a:solidFill>
                <a:latin typeface="Montserrat"/>
                <a:ea typeface="Montserrat"/>
              </a:rPr>
              <a:t>Увод</a:t>
            </a:r>
            <a:endParaRPr b="0" lang="sr-RS" sz="2400" spc="-1" strike="noStrike">
              <a:solidFill>
                <a:srgbClr val="000000"/>
              </a:solidFill>
              <a:latin typeface="Arial"/>
            </a:endParaRPr>
          </a:p>
        </p:txBody>
      </p:sp>
      <p:sp>
        <p:nvSpPr>
          <p:cNvPr id="91" name="TextShape 2"/>
          <p:cNvSpPr txBox="1"/>
          <p:nvPr/>
        </p:nvSpPr>
        <p:spPr>
          <a:xfrm>
            <a:off x="1325520" y="1399320"/>
            <a:ext cx="7038720" cy="2910960"/>
          </a:xfrm>
          <a:prstGeom prst="rect">
            <a:avLst/>
          </a:prstGeom>
          <a:noFill/>
          <a:ln>
            <a:noFill/>
          </a:ln>
        </p:spPr>
        <p:txBody>
          <a:bodyPr tIns="91440" bIns="91440">
            <a:noAutofit/>
          </a:bodyPr>
          <a:p>
            <a:pPr>
              <a:lnSpc>
                <a:spcPct val="105000"/>
              </a:lnSpc>
              <a:tabLst>
                <a:tab algn="l" pos="0"/>
              </a:tabLst>
            </a:pPr>
            <a:r>
              <a:rPr b="0" lang="sr" sz="1500" spc="-1" strike="noStrike">
                <a:solidFill>
                  <a:srgbClr val="ffffff"/>
                </a:solidFill>
                <a:latin typeface="Lato"/>
                <a:ea typeface="Lato"/>
              </a:rPr>
              <a:t>Слобода говора представља право појединца да изрази своје мишљење без страха да ће у томе бити спречен или да ће бити кажњен. </a:t>
            </a:r>
            <a:endParaRPr b="0" lang="sr-RS" sz="1500" spc="-1" strike="noStrike">
              <a:solidFill>
                <a:srgbClr val="000000"/>
              </a:solidFill>
              <a:latin typeface="Arial"/>
            </a:endParaRPr>
          </a:p>
          <a:p>
            <a:pPr>
              <a:lnSpc>
                <a:spcPct val="105000"/>
              </a:lnSpc>
              <a:spcBef>
                <a:spcPts val="1199"/>
              </a:spcBef>
              <a:tabLst>
                <a:tab algn="l" pos="0"/>
              </a:tabLst>
            </a:pPr>
            <a:r>
              <a:rPr b="0" lang="sr" sz="1500" spc="-1" strike="noStrike">
                <a:solidFill>
                  <a:srgbClr val="ffffff"/>
                </a:solidFill>
                <a:latin typeface="Lato"/>
                <a:ea typeface="Lato"/>
              </a:rPr>
              <a:t>У западним земљама, погото САД, оно представља једно од кључних али и контраверзних права.</a:t>
            </a:r>
            <a:endParaRPr b="0" lang="sr-RS" sz="1500" spc="-1" strike="noStrike">
              <a:solidFill>
                <a:srgbClr val="000000"/>
              </a:solidFill>
              <a:latin typeface="Arial"/>
            </a:endParaRPr>
          </a:p>
          <a:p>
            <a:pPr>
              <a:lnSpc>
                <a:spcPct val="105000"/>
              </a:lnSpc>
              <a:spcBef>
                <a:spcPts val="1199"/>
              </a:spcBef>
              <a:tabLst>
                <a:tab algn="l" pos="0"/>
              </a:tabLst>
            </a:pPr>
            <a:r>
              <a:rPr b="0" lang="sr" sz="1500" spc="-1" strike="noStrike">
                <a:solidFill>
                  <a:srgbClr val="ffffff"/>
                </a:solidFill>
                <a:latin typeface="Lato"/>
                <a:ea typeface="Lato"/>
              </a:rPr>
              <a:t>Слобода говора ствара здрав простор за размену мишљења, идеја и култура.</a:t>
            </a:r>
            <a:endParaRPr b="0" lang="sr-RS" sz="1500" spc="-1" strike="noStrike">
              <a:solidFill>
                <a:srgbClr val="000000"/>
              </a:solidFill>
              <a:latin typeface="Arial"/>
            </a:endParaRPr>
          </a:p>
          <a:p>
            <a:pPr>
              <a:lnSpc>
                <a:spcPct val="105000"/>
              </a:lnSpc>
              <a:spcBef>
                <a:spcPts val="1199"/>
              </a:spcBef>
              <a:tabLst>
                <a:tab algn="l" pos="0"/>
              </a:tabLst>
            </a:pPr>
            <a:r>
              <a:rPr b="0" lang="sr" sz="1500" spc="-1" strike="noStrike">
                <a:solidFill>
                  <a:srgbClr val="ffffff"/>
                </a:solidFill>
                <a:latin typeface="Lato"/>
                <a:ea typeface="Lato"/>
              </a:rPr>
              <a:t>Сетимо се да су људи у прошлости веровали да је Земља равна плоча и да се налази у центру Сунчевог система. Ово али и многа друга тада контраверзна мишљења би и данас важила да није било храбрих појединаца вољних да жртвују своје животе зарад словоде говора.</a:t>
            </a:r>
            <a:endParaRPr b="0" lang="sr-RS" sz="1500" spc="-1" strike="noStrike">
              <a:solidFill>
                <a:srgbClr val="000000"/>
              </a:solidFill>
              <a:latin typeface="Arial"/>
            </a:endParaRPr>
          </a:p>
          <a:p>
            <a:pPr>
              <a:lnSpc>
                <a:spcPct val="105000"/>
              </a:lnSpc>
              <a:spcBef>
                <a:spcPts val="1199"/>
              </a:spcBef>
              <a:tabLst>
                <a:tab algn="l" pos="0"/>
              </a:tabLst>
            </a:pPr>
            <a:endParaRPr b="0" lang="sr-RS" sz="1500" spc="-1" strike="noStrike">
              <a:solidFill>
                <a:srgbClr val="000000"/>
              </a:solidFill>
              <a:latin typeface="Arial"/>
            </a:endParaRPr>
          </a:p>
          <a:p>
            <a:pPr>
              <a:lnSpc>
                <a:spcPct val="105000"/>
              </a:lnSpc>
              <a:spcBef>
                <a:spcPts val="1199"/>
              </a:spcBef>
              <a:spcAft>
                <a:spcPts val="1199"/>
              </a:spcAft>
              <a:tabLst>
                <a:tab algn="l" pos="0"/>
              </a:tabLst>
            </a:pPr>
            <a:endParaRPr b="0" lang="sr-R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297440" y="1567440"/>
            <a:ext cx="7038720" cy="2910960"/>
          </a:xfrm>
          <a:prstGeom prst="rect">
            <a:avLst/>
          </a:prstGeom>
          <a:noFill/>
          <a:ln>
            <a:noFill/>
          </a:ln>
        </p:spPr>
        <p:txBody>
          <a:bodyPr tIns="91440" bIns="91440">
            <a:normAutofit/>
          </a:bodyPr>
          <a:p>
            <a:pPr>
              <a:lnSpc>
                <a:spcPct val="115000"/>
              </a:lnSpc>
              <a:spcAft>
                <a:spcPts val="1199"/>
              </a:spcAft>
              <a:tabLst>
                <a:tab algn="l" pos="0"/>
              </a:tabLst>
            </a:pPr>
            <a:r>
              <a:rPr b="0" lang="sr" sz="1600" spc="-1" strike="noStrike">
                <a:solidFill>
                  <a:srgbClr val="ffffff"/>
                </a:solidFill>
                <a:latin typeface="Lato"/>
                <a:ea typeface="Lato"/>
              </a:rPr>
              <a:t>Данас често говоримо о важности слободе говора као алата којим се може контролисати рад државних органа. У том погледу, слобода говора постоји како би грађани могли слободно изражавати своје незадовољство одређеним акцијама државе. Сви тоталитарни режими схватали су круцијалну улогу коју игра слобода говора те су користили цензуру како би ограничили ширење револуционарних идеја и тиме још више учврстили своју позицију на власти.</a:t>
            </a:r>
            <a:endParaRPr b="0" lang="sr-R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097280" y="936000"/>
            <a:ext cx="7038720" cy="2910960"/>
          </a:xfrm>
          <a:prstGeom prst="rect">
            <a:avLst/>
          </a:prstGeom>
          <a:noFill/>
          <a:ln>
            <a:noFill/>
          </a:ln>
        </p:spPr>
        <p:txBody>
          <a:bodyPr tIns="91440" bIns="91440">
            <a:normAutofit fontScale="73000"/>
          </a:bodyPr>
          <a:p>
            <a:pPr>
              <a:lnSpc>
                <a:spcPct val="115000"/>
              </a:lnSpc>
              <a:spcAft>
                <a:spcPts val="1199"/>
              </a:spcAft>
              <a:tabLst>
                <a:tab algn="l" pos="0"/>
              </a:tabLst>
            </a:pPr>
            <a:endParaRPr b="0" lang="sr-RS" sz="2400" spc="-1" strike="noStrike">
              <a:solidFill>
                <a:srgbClr val="000000"/>
              </a:solidFill>
              <a:latin typeface="Arial"/>
            </a:endParaRPr>
          </a:p>
          <a:p>
            <a:pPr>
              <a:lnSpc>
                <a:spcPct val="115000"/>
              </a:lnSpc>
              <a:spcAft>
                <a:spcPts val="1199"/>
              </a:spcAft>
              <a:tabLst>
                <a:tab algn="l" pos="0"/>
              </a:tabLst>
            </a:pPr>
            <a:endParaRPr b="0" lang="sr-RS" sz="2400" spc="-1" strike="noStrike">
              <a:solidFill>
                <a:srgbClr val="000000"/>
              </a:solidFill>
              <a:latin typeface="Arial"/>
            </a:endParaRPr>
          </a:p>
          <a:p>
            <a:pPr>
              <a:lnSpc>
                <a:spcPct val="115000"/>
              </a:lnSpc>
              <a:spcAft>
                <a:spcPts val="1199"/>
              </a:spcAft>
              <a:tabLst>
                <a:tab algn="l" pos="0"/>
              </a:tabLst>
            </a:pPr>
            <a:endParaRPr b="0" lang="sr-RS" sz="2400" spc="-1" strike="noStrike">
              <a:solidFill>
                <a:srgbClr val="000000"/>
              </a:solidFill>
              <a:latin typeface="Arial"/>
            </a:endParaRPr>
          </a:p>
          <a:p>
            <a:pPr>
              <a:lnSpc>
                <a:spcPct val="115000"/>
              </a:lnSpc>
              <a:spcAft>
                <a:spcPts val="1199"/>
              </a:spcAft>
              <a:tabLst>
                <a:tab algn="l" pos="0"/>
              </a:tabLst>
            </a:pPr>
            <a:r>
              <a:rPr b="0" lang="sr" sz="2400" spc="-1" strike="noStrike">
                <a:solidFill>
                  <a:srgbClr val="ffffff"/>
                </a:solidFill>
                <a:latin typeface="Lato"/>
                <a:ea typeface="Lato"/>
              </a:rPr>
              <a:t>Британски филозоф</a:t>
            </a:r>
            <a:endParaRPr b="0" lang="sr-RS" sz="2400" spc="-1" strike="noStrike">
              <a:solidFill>
                <a:srgbClr val="000000"/>
              </a:solidFill>
              <a:latin typeface="Arial"/>
            </a:endParaRPr>
          </a:p>
          <a:p>
            <a:pPr>
              <a:lnSpc>
                <a:spcPct val="115000"/>
              </a:lnSpc>
              <a:spcAft>
                <a:spcPts val="1199"/>
              </a:spcAft>
              <a:tabLst>
                <a:tab algn="l" pos="0"/>
              </a:tabLst>
            </a:pPr>
            <a:r>
              <a:rPr b="0" lang="sr" sz="2400" spc="-1" strike="noStrike">
                <a:solidFill>
                  <a:srgbClr val="ffffff"/>
                </a:solidFill>
                <a:latin typeface="Lato"/>
                <a:ea typeface="Lato"/>
              </a:rPr>
              <a:t>Заговорник утилитаризма</a:t>
            </a:r>
            <a:endParaRPr b="0" lang="sr-RS" sz="2400" spc="-1" strike="noStrike">
              <a:solidFill>
                <a:srgbClr val="000000"/>
              </a:solidFill>
              <a:latin typeface="Arial"/>
            </a:endParaRPr>
          </a:p>
          <a:p>
            <a:pPr>
              <a:lnSpc>
                <a:spcPct val="115000"/>
              </a:lnSpc>
              <a:spcAft>
                <a:spcPts val="1199"/>
              </a:spcAft>
              <a:tabLst>
                <a:tab algn="l" pos="0"/>
              </a:tabLst>
            </a:pPr>
            <a:r>
              <a:rPr b="0" lang="sr" sz="2400" spc="-1" strike="noStrike">
                <a:solidFill>
                  <a:srgbClr val="ffffff"/>
                </a:solidFill>
                <a:latin typeface="Lato"/>
                <a:ea typeface="Lato"/>
              </a:rPr>
              <a:t>Борац за слободу говора</a:t>
            </a:r>
            <a:endParaRPr b="0" lang="sr-RS" sz="2400" spc="-1" strike="noStrike">
              <a:solidFill>
                <a:srgbClr val="000000"/>
              </a:solidFill>
              <a:latin typeface="Arial"/>
            </a:endParaRPr>
          </a:p>
          <a:p>
            <a:pPr>
              <a:lnSpc>
                <a:spcPct val="115000"/>
              </a:lnSpc>
              <a:spcAft>
                <a:spcPts val="1199"/>
              </a:spcAft>
              <a:tabLst>
                <a:tab algn="l" pos="0"/>
              </a:tabLst>
            </a:pPr>
            <a:endParaRPr b="0" lang="sr-RS" sz="2400" spc="-1" strike="noStrike">
              <a:solidFill>
                <a:srgbClr val="000000"/>
              </a:solidFill>
              <a:latin typeface="Arial"/>
            </a:endParaRPr>
          </a:p>
        </p:txBody>
      </p:sp>
      <p:sp>
        <p:nvSpPr>
          <p:cNvPr id="94" name="TextShape 2"/>
          <p:cNvSpPr txBox="1"/>
          <p:nvPr/>
        </p:nvSpPr>
        <p:spPr>
          <a:xfrm>
            <a:off x="1224000" y="850320"/>
            <a:ext cx="2863080" cy="445680"/>
          </a:xfrm>
          <a:prstGeom prst="rect">
            <a:avLst/>
          </a:prstGeom>
          <a:noFill/>
          <a:ln>
            <a:noFill/>
          </a:ln>
        </p:spPr>
        <p:txBody>
          <a:bodyPr lIns="90000" rIns="90000" tIns="45000" bIns="45000">
            <a:noAutofit/>
          </a:bodyPr>
          <a:p>
            <a:r>
              <a:rPr b="0" lang="sr" sz="2400" spc="-1" strike="noStrike">
                <a:solidFill>
                  <a:srgbClr val="ffffff"/>
                </a:solidFill>
                <a:latin typeface="Lato"/>
                <a:ea typeface="Lato"/>
              </a:rPr>
              <a:t>Џон Стјуарт Мил</a:t>
            </a:r>
            <a:endParaRPr b="0" lang="sr-R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297440" y="393840"/>
            <a:ext cx="7038720" cy="913680"/>
          </a:xfrm>
          <a:prstGeom prst="rect">
            <a:avLst/>
          </a:prstGeom>
          <a:noFill/>
          <a:ln>
            <a:noFill/>
          </a:ln>
        </p:spPr>
        <p:txBody>
          <a:bodyPr tIns="91440" bIns="91440">
            <a:normAutofit/>
          </a:bodyPr>
          <a:p>
            <a:pPr algn="ctr">
              <a:lnSpc>
                <a:spcPct val="100000"/>
              </a:lnSpc>
              <a:tabLst>
                <a:tab algn="l" pos="0"/>
              </a:tabLst>
            </a:pPr>
            <a:r>
              <a:rPr b="0" lang="sr" sz="2400" spc="-1" strike="noStrike">
                <a:solidFill>
                  <a:srgbClr val="ffffff"/>
                </a:solidFill>
                <a:latin typeface="Montserrat"/>
                <a:ea typeface="Montserrat"/>
              </a:rPr>
              <a:t>Борба против цензуре</a:t>
            </a:r>
            <a:endParaRPr b="0" lang="sr-RS" sz="2400" spc="-1" strike="noStrike">
              <a:solidFill>
                <a:srgbClr val="000000"/>
              </a:solidFill>
              <a:latin typeface="Arial"/>
            </a:endParaRPr>
          </a:p>
        </p:txBody>
      </p:sp>
      <p:sp>
        <p:nvSpPr>
          <p:cNvPr id="96" name="TextShape 2"/>
          <p:cNvSpPr txBox="1"/>
          <p:nvPr/>
        </p:nvSpPr>
        <p:spPr>
          <a:xfrm>
            <a:off x="1297440" y="1567440"/>
            <a:ext cx="7038720" cy="2910960"/>
          </a:xfrm>
          <a:prstGeom prst="rect">
            <a:avLst/>
          </a:prstGeom>
          <a:noFill/>
          <a:ln>
            <a:noFill/>
          </a:ln>
        </p:spPr>
        <p:txBody>
          <a:bodyPr tIns="91440" bIns="91440">
            <a:normAutofit fontScale="78000"/>
          </a:bodyPr>
          <a:p>
            <a:pPr>
              <a:lnSpc>
                <a:spcPct val="115000"/>
              </a:lnSpc>
              <a:tabLst>
                <a:tab algn="l" pos="0"/>
              </a:tabLst>
            </a:pPr>
            <a:r>
              <a:rPr b="0" lang="sr" sz="1300" spc="-1" strike="noStrike">
                <a:solidFill>
                  <a:srgbClr val="ffffff"/>
                </a:solidFill>
                <a:latin typeface="Lato"/>
                <a:ea typeface="Lato"/>
              </a:rPr>
              <a:t>Три разлога због којих се Стјуарт Мил залагао за слободу говора:</a:t>
            </a:r>
            <a:endParaRPr b="0" lang="sr-RS" sz="1300" spc="-1" strike="noStrike">
              <a:solidFill>
                <a:srgbClr val="000000"/>
              </a:solidFill>
              <a:latin typeface="Arial"/>
            </a:endParaRPr>
          </a:p>
          <a:p>
            <a:pPr marL="457200" indent="-304560">
              <a:lnSpc>
                <a:spcPct val="115000"/>
              </a:lnSpc>
              <a:spcBef>
                <a:spcPts val="1199"/>
              </a:spcBef>
              <a:buClr>
                <a:srgbClr val="ffffff"/>
              </a:buClr>
              <a:buFont typeface="Lato"/>
              <a:buAutoNum type="arabicPeriod"/>
              <a:tabLst>
                <a:tab algn="l" pos="0"/>
              </a:tabLst>
            </a:pPr>
            <a:r>
              <a:rPr b="0" lang="sr" sz="1300" spc="-1" strike="noStrike">
                <a:solidFill>
                  <a:srgbClr val="ffffff"/>
                </a:solidFill>
                <a:latin typeface="Lato"/>
                <a:ea typeface="Lato"/>
              </a:rPr>
              <a:t>Нико ниjе непогрешив. Ако неко не може да изнесе своjе мишљење, онда нестаjе могућност да чуjемо нова мишљења коjа су можда стварно исправна.</a:t>
            </a:r>
            <a:endParaRPr b="0" lang="sr-RS" sz="1300" spc="-1" strike="noStrike">
              <a:solidFill>
                <a:srgbClr val="000000"/>
              </a:solidFill>
              <a:latin typeface="Arial"/>
            </a:endParaRPr>
          </a:p>
          <a:p>
            <a:pPr marL="457200">
              <a:lnSpc>
                <a:spcPct val="115000"/>
              </a:lnSpc>
              <a:spcBef>
                <a:spcPts val="1199"/>
              </a:spcBef>
              <a:tabLst>
                <a:tab algn="l" pos="0"/>
              </a:tabLst>
            </a:pPr>
            <a:endParaRPr b="0" lang="sr-RS" sz="1300" spc="-1" strike="noStrike">
              <a:solidFill>
                <a:srgbClr val="000000"/>
              </a:solidFill>
              <a:latin typeface="Arial"/>
            </a:endParaRPr>
          </a:p>
          <a:p>
            <a:pPr marL="457200" indent="-304560">
              <a:lnSpc>
                <a:spcPct val="115000"/>
              </a:lnSpc>
              <a:spcBef>
                <a:spcPts val="1199"/>
              </a:spcBef>
              <a:buClr>
                <a:srgbClr val="ffffff"/>
              </a:buClr>
              <a:buFont typeface="Lato"/>
              <a:buAutoNum type="arabicPeriod"/>
              <a:tabLst>
                <a:tab algn="l" pos="0"/>
              </a:tabLst>
            </a:pPr>
            <a:r>
              <a:rPr b="0" lang="sr" sz="1300" spc="-1" strike="noStrike">
                <a:solidFill>
                  <a:srgbClr val="ffffff"/>
                </a:solidFill>
                <a:latin typeface="Lato"/>
                <a:ea typeface="Lato"/>
              </a:rPr>
              <a:t>Иако нека мишљења могу бити погрешна, можда ипак садрже и трунке истине. Генерално гледано већина мишљења садржи неку неистину.</a:t>
            </a:r>
            <a:endParaRPr b="0" lang="sr-RS" sz="1300" spc="-1" strike="noStrike">
              <a:solidFill>
                <a:srgbClr val="000000"/>
              </a:solidFill>
              <a:latin typeface="Arial"/>
            </a:endParaRPr>
          </a:p>
          <a:p>
            <a:pPr marL="457200">
              <a:lnSpc>
                <a:spcPct val="115000"/>
              </a:lnSpc>
              <a:spcBef>
                <a:spcPts val="1199"/>
              </a:spcBef>
              <a:tabLst>
                <a:tab algn="l" pos="0"/>
              </a:tabLst>
            </a:pPr>
            <a:endParaRPr b="0" lang="sr-RS" sz="1300" spc="-1" strike="noStrike">
              <a:solidFill>
                <a:srgbClr val="000000"/>
              </a:solidFill>
              <a:latin typeface="Arial"/>
            </a:endParaRPr>
          </a:p>
          <a:p>
            <a:pPr marL="457200" indent="-304560">
              <a:lnSpc>
                <a:spcPct val="115000"/>
              </a:lnSpc>
              <a:spcBef>
                <a:spcPts val="1199"/>
              </a:spcBef>
              <a:buClr>
                <a:srgbClr val="ffffff"/>
              </a:buClr>
              <a:buFont typeface="Lato"/>
              <a:buAutoNum type="arabicPeriod"/>
              <a:tabLst>
                <a:tab algn="l" pos="0"/>
              </a:tabLst>
            </a:pPr>
            <a:r>
              <a:rPr b="0" lang="sr" sz="1300" spc="-1" strike="noStrike">
                <a:solidFill>
                  <a:srgbClr val="ffffff"/>
                </a:solidFill>
                <a:latin typeface="Lato"/>
                <a:ea typeface="Lato"/>
              </a:rPr>
              <a:t>Истина мора бити проверива и доказива. Чак и ако jе неко мишљење у потпуности истинито, jедини начин да се његова тачност докаже jесте константно преиспитивање.</a:t>
            </a:r>
            <a:endParaRPr b="0" lang="sr-RS" sz="1300" spc="-1" strike="noStrike">
              <a:solidFill>
                <a:srgbClr val="000000"/>
              </a:solidFill>
              <a:latin typeface="Arial"/>
            </a:endParaRPr>
          </a:p>
          <a:p>
            <a:pPr>
              <a:lnSpc>
                <a:spcPct val="115000"/>
              </a:lnSpc>
              <a:spcBef>
                <a:spcPts val="1199"/>
              </a:spcBef>
              <a:spcAft>
                <a:spcPts val="1199"/>
              </a:spcAft>
              <a:tabLst>
                <a:tab algn="l" pos="0"/>
              </a:tabLst>
            </a:pPr>
            <a:endParaRPr b="0" lang="sr-R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297440" y="393840"/>
            <a:ext cx="7038720" cy="913680"/>
          </a:xfrm>
          <a:prstGeom prst="rect">
            <a:avLst/>
          </a:prstGeom>
          <a:noFill/>
          <a:ln>
            <a:noFill/>
          </a:ln>
        </p:spPr>
        <p:txBody>
          <a:bodyPr tIns="91440" bIns="91440">
            <a:normAutofit/>
          </a:bodyPr>
          <a:p>
            <a:pPr algn="ctr">
              <a:lnSpc>
                <a:spcPct val="100000"/>
              </a:lnSpc>
              <a:tabLst>
                <a:tab algn="l" pos="0"/>
              </a:tabLst>
            </a:pPr>
            <a:r>
              <a:rPr b="0" lang="sr" sz="2400" spc="-1" strike="noStrike">
                <a:solidFill>
                  <a:srgbClr val="ffffff"/>
                </a:solidFill>
                <a:latin typeface="Montserrat"/>
                <a:ea typeface="Montserrat"/>
              </a:rPr>
              <a:t>Борба против цензуре</a:t>
            </a:r>
            <a:br/>
            <a:endParaRPr b="0" lang="sr-RS" sz="2400" spc="-1" strike="noStrike">
              <a:solidFill>
                <a:srgbClr val="000000"/>
              </a:solidFill>
              <a:latin typeface="Arial"/>
            </a:endParaRPr>
          </a:p>
        </p:txBody>
      </p:sp>
      <p:sp>
        <p:nvSpPr>
          <p:cNvPr id="98" name="TextShape 2"/>
          <p:cNvSpPr txBox="1"/>
          <p:nvPr/>
        </p:nvSpPr>
        <p:spPr>
          <a:xfrm>
            <a:off x="1297440" y="1567440"/>
            <a:ext cx="7038720" cy="2910960"/>
          </a:xfrm>
          <a:prstGeom prst="rect">
            <a:avLst/>
          </a:prstGeom>
          <a:noFill/>
          <a:ln>
            <a:noFill/>
          </a:ln>
        </p:spPr>
        <p:txBody>
          <a:bodyPr tIns="91440" bIns="91440">
            <a:normAutofit/>
          </a:bodyPr>
          <a:p>
            <a:pPr>
              <a:lnSpc>
                <a:spcPct val="115000"/>
              </a:lnSpc>
              <a:tabLst>
                <a:tab algn="l" pos="0"/>
              </a:tabLst>
            </a:pPr>
            <a:r>
              <a:rPr b="0" lang="sr" sz="1500" spc="-1" strike="noStrike">
                <a:solidFill>
                  <a:srgbClr val="ffffff"/>
                </a:solidFill>
                <a:latin typeface="Lato"/>
                <a:ea typeface="Lato"/>
              </a:rPr>
              <a:t>Принцип повреде:</a:t>
            </a:r>
            <a:endParaRPr b="0" lang="sr-RS" sz="1500" spc="-1" strike="noStrike">
              <a:solidFill>
                <a:srgbClr val="000000"/>
              </a:solidFill>
              <a:latin typeface="Arial"/>
            </a:endParaRPr>
          </a:p>
          <a:p>
            <a:pPr>
              <a:lnSpc>
                <a:spcPct val="115000"/>
              </a:lnSpc>
              <a:spcBef>
                <a:spcPts val="1199"/>
              </a:spcBef>
              <a:tabLst>
                <a:tab algn="l" pos="0"/>
              </a:tabLst>
            </a:pPr>
            <a:r>
              <a:rPr b="0" lang="sr" sz="1500" spc="-1" strike="noStrike">
                <a:solidFill>
                  <a:srgbClr val="ffffff"/>
                </a:solidFill>
                <a:latin typeface="Lato"/>
                <a:ea typeface="Lato"/>
              </a:rPr>
              <a:t>	</a:t>
            </a:r>
            <a:r>
              <a:rPr b="0" lang="sr" sz="1500" spc="-1" strike="noStrike">
                <a:solidFill>
                  <a:srgbClr val="ffffff"/>
                </a:solidFill>
                <a:latin typeface="Lato"/>
                <a:ea typeface="Lato"/>
              </a:rPr>
              <a:t>Jедини разлог зашто влада треба да интервенише и цензорише у цивилизованом друштву jесте да спречи штету и повреду других људи.</a:t>
            </a:r>
            <a:endParaRPr b="0" lang="sr-RS" sz="1500" spc="-1" strike="noStrike">
              <a:solidFill>
                <a:srgbClr val="000000"/>
              </a:solidFill>
              <a:latin typeface="Arial"/>
            </a:endParaRPr>
          </a:p>
          <a:p>
            <a:pPr>
              <a:lnSpc>
                <a:spcPct val="115000"/>
              </a:lnSpc>
              <a:spcBef>
                <a:spcPts val="1199"/>
              </a:spcBef>
              <a:spcAft>
                <a:spcPts val="1199"/>
              </a:spcAft>
              <a:tabLst>
                <a:tab algn="l" pos="0"/>
              </a:tabLst>
            </a:pPr>
            <a:endParaRPr b="0" lang="sr-R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296000" y="504000"/>
            <a:ext cx="7038720" cy="913680"/>
          </a:xfrm>
          <a:prstGeom prst="rect">
            <a:avLst/>
          </a:prstGeom>
          <a:noFill/>
          <a:ln>
            <a:noFill/>
          </a:ln>
        </p:spPr>
        <p:txBody>
          <a:bodyPr tIns="91440" bIns="91440">
            <a:normAutofit/>
          </a:bodyPr>
          <a:p>
            <a:pPr>
              <a:lnSpc>
                <a:spcPct val="100000"/>
              </a:lnSpc>
              <a:tabLst>
                <a:tab algn="l" pos="0"/>
              </a:tabLst>
            </a:pPr>
            <a:r>
              <a:rPr b="0" lang="sr" sz="2400" spc="-1" strike="noStrike">
                <a:solidFill>
                  <a:srgbClr val="ffffff"/>
                </a:solidFill>
                <a:latin typeface="Montserrat"/>
                <a:ea typeface="Montserrat"/>
              </a:rPr>
              <a:t>Питање за дискусију</a:t>
            </a:r>
            <a:endParaRPr b="0" lang="sr-RS" sz="2400" spc="-1" strike="noStrike">
              <a:solidFill>
                <a:srgbClr val="000000"/>
              </a:solidFill>
              <a:latin typeface="Arial"/>
            </a:endParaRPr>
          </a:p>
        </p:txBody>
      </p:sp>
      <p:sp>
        <p:nvSpPr>
          <p:cNvPr id="100" name="TextShape 2"/>
          <p:cNvSpPr txBox="1"/>
          <p:nvPr/>
        </p:nvSpPr>
        <p:spPr>
          <a:xfrm>
            <a:off x="1296000" y="2088000"/>
            <a:ext cx="7038720" cy="913680"/>
          </a:xfrm>
          <a:prstGeom prst="rect">
            <a:avLst/>
          </a:prstGeom>
          <a:noFill/>
          <a:ln>
            <a:noFill/>
          </a:ln>
        </p:spPr>
        <p:txBody>
          <a:bodyPr tIns="91440" bIns="91440">
            <a:normAutofit/>
          </a:bodyPr>
          <a:p>
            <a:pPr>
              <a:lnSpc>
                <a:spcPct val="100000"/>
              </a:lnSpc>
              <a:tabLst>
                <a:tab algn="l" pos="0"/>
              </a:tabLst>
            </a:pPr>
            <a:r>
              <a:rPr b="0" lang="sr" sz="2400" spc="-1" strike="noStrike">
                <a:solidFill>
                  <a:srgbClr val="ffffff"/>
                </a:solidFill>
                <a:latin typeface="Montserrat"/>
                <a:ea typeface="Montserrat"/>
              </a:rPr>
              <a:t>Да ли сматрате да у 21. веку сви имају слободу говора?</a:t>
            </a:r>
            <a:endParaRPr b="0" lang="sr-R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297440" y="393840"/>
            <a:ext cx="7038720" cy="913680"/>
          </a:xfrm>
          <a:prstGeom prst="rect">
            <a:avLst/>
          </a:prstGeom>
          <a:noFill/>
          <a:ln>
            <a:noFill/>
          </a:ln>
        </p:spPr>
        <p:txBody>
          <a:bodyPr tIns="91440" bIns="91440">
            <a:normAutofit fontScale="55000"/>
          </a:bodyPr>
          <a:p>
            <a:pPr>
              <a:lnSpc>
                <a:spcPct val="100000"/>
              </a:lnSpc>
              <a:tabLst>
                <a:tab algn="l" pos="0"/>
              </a:tabLst>
            </a:pPr>
            <a:r>
              <a:rPr b="0" lang="sr" sz="2400" spc="-1" strike="noStrike">
                <a:solidFill>
                  <a:srgbClr val="ffffff"/>
                </a:solidFill>
                <a:latin typeface="Montserrat"/>
                <a:ea typeface="Montserrat"/>
              </a:rPr>
              <a:t>Земље у којима се сузбија слобода говора у 2022.</a:t>
            </a:r>
            <a:br/>
            <a:endParaRPr b="0" lang="sr-RS" sz="2400" spc="-1" strike="noStrike">
              <a:solidFill>
                <a:srgbClr val="000000"/>
              </a:solidFill>
              <a:latin typeface="Arial"/>
            </a:endParaRPr>
          </a:p>
        </p:txBody>
      </p:sp>
      <p:sp>
        <p:nvSpPr>
          <p:cNvPr id="102" name="TextShape 2"/>
          <p:cNvSpPr txBox="1"/>
          <p:nvPr/>
        </p:nvSpPr>
        <p:spPr>
          <a:xfrm>
            <a:off x="1297440" y="1307880"/>
            <a:ext cx="7038720" cy="3029040"/>
          </a:xfrm>
          <a:prstGeom prst="rect">
            <a:avLst/>
          </a:prstGeom>
          <a:noFill/>
          <a:ln>
            <a:noFill/>
          </a:ln>
        </p:spPr>
        <p:txBody>
          <a:bodyPr tIns="91440" bIns="91440">
            <a:noAutofit/>
          </a:bodyPr>
          <a:p>
            <a:pPr>
              <a:lnSpc>
                <a:spcPct val="115000"/>
              </a:lnSpc>
              <a:tabLst>
                <a:tab algn="l" pos="0"/>
              </a:tabLst>
            </a:pPr>
            <a:r>
              <a:rPr b="0" lang="sr" sz="1500" spc="-1" strike="noStrike">
                <a:solidFill>
                  <a:srgbClr val="ffffff"/>
                </a:solidFill>
                <a:latin typeface="Lato"/>
                <a:ea typeface="Lato"/>
              </a:rPr>
              <a:t>Кина - Људи који критикују власт завршавају у затвору.</a:t>
            </a:r>
            <a:endParaRPr b="0" lang="sr-RS" sz="1500" spc="-1" strike="noStrike">
              <a:solidFill>
                <a:srgbClr val="000000"/>
              </a:solidFill>
              <a:latin typeface="Arial"/>
            </a:endParaRPr>
          </a:p>
          <a:p>
            <a:pPr>
              <a:lnSpc>
                <a:spcPct val="115000"/>
              </a:lnSpc>
              <a:spcBef>
                <a:spcPts val="1199"/>
              </a:spcBef>
              <a:tabLst>
                <a:tab algn="l" pos="0"/>
              </a:tabLst>
            </a:pPr>
            <a:r>
              <a:rPr b="0" lang="sr" sz="1500" spc="-1" strike="noStrike">
                <a:solidFill>
                  <a:srgbClr val="ffffff"/>
                </a:solidFill>
                <a:latin typeface="Lato"/>
                <a:ea typeface="Lato"/>
              </a:rPr>
              <a:t>Ватикан – гласање за избор Папе дозвољено је само члановима Савета кардинала, који чине искључиво мушкарци.</a:t>
            </a:r>
            <a:endParaRPr b="0" lang="sr-RS" sz="1500" spc="-1" strike="noStrike">
              <a:solidFill>
                <a:srgbClr val="000000"/>
              </a:solidFill>
              <a:latin typeface="Arial"/>
            </a:endParaRPr>
          </a:p>
          <a:p>
            <a:pPr>
              <a:lnSpc>
                <a:spcPct val="115000"/>
              </a:lnSpc>
              <a:spcBef>
                <a:spcPts val="1199"/>
              </a:spcBef>
              <a:tabLst>
                <a:tab algn="l" pos="0"/>
              </a:tabLst>
            </a:pPr>
            <a:r>
              <a:rPr b="0" lang="sr" sz="1500" spc="-1" strike="noStrike">
                <a:solidFill>
                  <a:srgbClr val="ffffff"/>
                </a:solidFill>
                <a:latin typeface="Lato"/>
                <a:ea typeface="Lato"/>
              </a:rPr>
              <a:t>Брунеји и Уједињени Арапски Емирати – државе у којима ни мушкарци ни жене немају право да бирају нити да буду бирани.</a:t>
            </a:r>
            <a:endParaRPr b="0" lang="sr-RS" sz="1500" spc="-1" strike="noStrike">
              <a:solidFill>
                <a:srgbClr val="000000"/>
              </a:solidFill>
              <a:latin typeface="Arial"/>
            </a:endParaRPr>
          </a:p>
          <a:p>
            <a:pPr>
              <a:lnSpc>
                <a:spcPct val="115000"/>
              </a:lnSpc>
              <a:spcBef>
                <a:spcPts val="1199"/>
              </a:spcBef>
              <a:tabLst>
                <a:tab algn="l" pos="0"/>
              </a:tabLst>
            </a:pPr>
            <a:r>
              <a:rPr b="0" lang="sr" sz="1500" spc="-1" strike="noStrike">
                <a:solidFill>
                  <a:srgbClr val="ffffff"/>
                </a:solidFill>
                <a:latin typeface="Lato"/>
                <a:ea typeface="Lato"/>
              </a:rPr>
              <a:t>Бутан – на локалним изборима дозвољен је само један глас по породици. Иако и жене могу да гласају у име породице, у пракси се дешава да то ипак далеко чешће чине мушкарци.</a:t>
            </a:r>
            <a:endParaRPr b="0" lang="sr-RS" sz="1500" spc="-1" strike="noStrike">
              <a:solidFill>
                <a:srgbClr val="000000"/>
              </a:solidFill>
              <a:latin typeface="Arial"/>
            </a:endParaRPr>
          </a:p>
          <a:p>
            <a:pPr>
              <a:lnSpc>
                <a:spcPct val="115000"/>
              </a:lnSpc>
              <a:spcBef>
                <a:spcPts val="1199"/>
              </a:spcBef>
              <a:spcAft>
                <a:spcPts val="1199"/>
              </a:spcAft>
              <a:tabLst>
                <a:tab algn="l" pos="0"/>
              </a:tabLst>
            </a:pPr>
            <a:r>
              <a:rPr b="0" lang="sr" sz="1500" spc="-1" strike="noStrike">
                <a:solidFill>
                  <a:srgbClr val="ffffff"/>
                </a:solidFill>
                <a:latin typeface="Lato"/>
                <a:ea typeface="Lato"/>
              </a:rPr>
              <a:t>Либан – за жене је утврђен образовни цензус. Такође, мушкарци су обавезни да гласају, док жене нису.</a:t>
            </a:r>
            <a:endParaRPr b="0" lang="sr-R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1297440" y="1213920"/>
            <a:ext cx="7038720" cy="1666080"/>
          </a:xfrm>
          <a:prstGeom prst="rect">
            <a:avLst/>
          </a:prstGeom>
          <a:noFill/>
          <a:ln>
            <a:noFill/>
          </a:ln>
        </p:spPr>
        <p:txBody>
          <a:bodyPr tIns="91440" bIns="91440">
            <a:normAutofit/>
          </a:bodyPr>
          <a:p>
            <a:pPr>
              <a:lnSpc>
                <a:spcPct val="100000"/>
              </a:lnSpc>
              <a:tabLst>
                <a:tab algn="l" pos="0"/>
              </a:tabLst>
            </a:pPr>
            <a:r>
              <a:rPr b="0" lang="sr" sz="2400" spc="-1" strike="noStrike">
                <a:solidFill>
                  <a:srgbClr val="ffffff"/>
                </a:solidFill>
                <a:latin typeface="Montserrat"/>
                <a:ea typeface="Montserrat"/>
              </a:rPr>
              <a:t>Да ли сматрате да свако треба да има слободу говора на Интернету? </a:t>
            </a:r>
            <a:br/>
            <a:r>
              <a:rPr b="0" lang="sr" sz="2400" spc="-1" strike="noStrike">
                <a:solidFill>
                  <a:srgbClr val="ffffff"/>
                </a:solidFill>
                <a:latin typeface="Montserrat"/>
                <a:ea typeface="Montserrat"/>
              </a:rPr>
              <a:t>Зашто да, зашто не?</a:t>
            </a:r>
            <a:endParaRPr b="0" lang="sr-RS" sz="2400" spc="-1" strike="noStrike">
              <a:solidFill>
                <a:srgbClr val="000000"/>
              </a:solidFill>
              <a:latin typeface="Arial"/>
            </a:endParaRPr>
          </a:p>
        </p:txBody>
      </p:sp>
      <p:sp>
        <p:nvSpPr>
          <p:cNvPr id="104" name="TextShape 2"/>
          <p:cNvSpPr txBox="1"/>
          <p:nvPr/>
        </p:nvSpPr>
        <p:spPr>
          <a:xfrm>
            <a:off x="1260000" y="382320"/>
            <a:ext cx="7038720" cy="913680"/>
          </a:xfrm>
          <a:prstGeom prst="rect">
            <a:avLst/>
          </a:prstGeom>
          <a:noFill/>
          <a:ln>
            <a:noFill/>
          </a:ln>
        </p:spPr>
        <p:txBody>
          <a:bodyPr tIns="91440" bIns="91440">
            <a:normAutofit/>
          </a:bodyPr>
          <a:p>
            <a:pPr>
              <a:lnSpc>
                <a:spcPct val="100000"/>
              </a:lnSpc>
              <a:tabLst>
                <a:tab algn="l" pos="0"/>
              </a:tabLst>
            </a:pPr>
            <a:r>
              <a:rPr b="0" lang="sr" sz="2400" spc="-1" strike="noStrike">
                <a:solidFill>
                  <a:srgbClr val="ffffff"/>
                </a:solidFill>
                <a:latin typeface="Montserrat"/>
                <a:ea typeface="Montserrat"/>
              </a:rPr>
              <a:t>Питање за дискус</a:t>
            </a:r>
            <a:r>
              <a:rPr b="0" lang="sr" sz="2400" spc="-1" strike="noStrike">
                <a:solidFill>
                  <a:srgbClr val="ffffff"/>
                </a:solidFill>
                <a:latin typeface="Montserrat"/>
                <a:ea typeface="Montserrat"/>
              </a:rPr>
              <a:t>ију</a:t>
            </a:r>
            <a:endParaRPr b="0" lang="sr-R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sr-RS</dc:language>
  <cp:lastModifiedBy/>
  <dcterms:modified xsi:type="dcterms:W3CDTF">2022-09-08T23:00:11Z</dcterms:modified>
  <cp:revision>1</cp:revision>
  <dc:subject/>
  <dc:title/>
</cp:coreProperties>
</file>