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27B8-0E95-43BF-980C-075722A2FDF9}" type="datetimeFigureOut">
              <a:rPr lang="en-US" smtClean="0"/>
              <a:t>22-Aug-22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0003-2125-4F10-87B9-B30A7322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7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27B8-0E95-43BF-980C-075722A2FDF9}" type="datetimeFigureOut">
              <a:rPr lang="en-US" smtClean="0"/>
              <a:t>22-Aug-22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0003-2125-4F10-87B9-B30A7322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27B8-0E95-43BF-980C-075722A2FDF9}" type="datetimeFigureOut">
              <a:rPr lang="en-US" smtClean="0"/>
              <a:t>22-Aug-22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0003-2125-4F10-87B9-B30A7322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9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27B8-0E95-43BF-980C-075722A2FDF9}" type="datetimeFigureOut">
              <a:rPr lang="en-US" smtClean="0"/>
              <a:t>22-Aug-22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0003-2125-4F10-87B9-B30A7322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9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27B8-0E95-43BF-980C-075722A2FDF9}" type="datetimeFigureOut">
              <a:rPr lang="en-US" smtClean="0"/>
              <a:t>22-Aug-22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0003-2125-4F10-87B9-B30A7322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27B8-0E95-43BF-980C-075722A2FDF9}" type="datetimeFigureOut">
              <a:rPr lang="en-US" smtClean="0"/>
              <a:t>22-Aug-22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0003-2125-4F10-87B9-B30A7322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4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27B8-0E95-43BF-980C-075722A2FDF9}" type="datetimeFigureOut">
              <a:rPr lang="en-US" smtClean="0"/>
              <a:t>22-Aug-22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0003-2125-4F10-87B9-B30A7322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8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27B8-0E95-43BF-980C-075722A2FDF9}" type="datetimeFigureOut">
              <a:rPr lang="en-US" smtClean="0"/>
              <a:t>22-Aug-22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0003-2125-4F10-87B9-B30A7322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6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27B8-0E95-43BF-980C-075722A2FDF9}" type="datetimeFigureOut">
              <a:rPr lang="en-US" smtClean="0"/>
              <a:t>22-Aug-22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0003-2125-4F10-87B9-B30A7322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3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27B8-0E95-43BF-980C-075722A2FDF9}" type="datetimeFigureOut">
              <a:rPr lang="en-US" smtClean="0"/>
              <a:t>22-Aug-22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0003-2125-4F10-87B9-B30A7322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27B8-0E95-43BF-980C-075722A2FDF9}" type="datetimeFigureOut">
              <a:rPr lang="en-US" smtClean="0"/>
              <a:t>22-Aug-22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90003-2125-4F10-87B9-B30A7322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8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627B8-0E95-43BF-980C-075722A2FDF9}" type="datetimeFigureOut">
              <a:rPr lang="en-US" smtClean="0"/>
              <a:t>22-Aug-22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90003-2125-4F10-87B9-B30A7322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1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797"/>
            <a:ext cx="9144000" cy="514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630"/>
            <a:ext cx="9144000" cy="511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4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424"/>
            <a:ext cx="9144000" cy="511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9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562"/>
            <a:ext cx="9144000" cy="513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2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201"/>
            <a:ext cx="9144000" cy="511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5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026"/>
            <a:ext cx="9144000" cy="511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21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424"/>
            <a:ext cx="9144000" cy="511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21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214"/>
            <a:ext cx="9144000" cy="513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0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7228"/>
            <a:ext cx="9144000" cy="512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4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790"/>
            <a:ext cx="9144000" cy="512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4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9260"/>
            <a:ext cx="9144000" cy="51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1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114"/>
            <a:ext cx="9144000" cy="513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7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"/>
            <a:ext cx="91440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5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424"/>
            <a:ext cx="9144000" cy="511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9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424"/>
            <a:ext cx="9144000" cy="511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7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752"/>
            <a:ext cx="9144000" cy="51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7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Stamenkovic</dc:creator>
  <cp:lastModifiedBy>Stamenkovic</cp:lastModifiedBy>
  <cp:revision>1</cp:revision>
  <dcterms:created xsi:type="dcterms:W3CDTF">2022-08-22T14:30:09Z</dcterms:created>
  <dcterms:modified xsi:type="dcterms:W3CDTF">2022-08-22T14:32:33Z</dcterms:modified>
</cp:coreProperties>
</file>