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e02ef01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7e02ef01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7e02ef01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7e02ef01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e02ef01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7e02ef01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e02ef01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7e02ef01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e02ef011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7e02ef011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7e02ef01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7e02ef01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e02ef01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e02ef01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e02ef01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e02ef01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e02ef01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7e02ef01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e02ef01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e02ef01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e02ef01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7e02ef01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e02ef0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e02ef0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7e02ef01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7e02ef01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e02ef01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e02ef01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132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Tehnologija dubokog učenja za poboljšanje nege karcinoma u društvu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47675"/>
            <a:ext cx="34707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Matematički fakultet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Univerzitet u Beogradu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2022.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1101300" y="3563050"/>
            <a:ext cx="3470700" cy="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student: Andrijana Aleksić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profesor: Sana Stojanović Djurdjević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513" y="1402700"/>
            <a:ext cx="6105525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415525" y="462500"/>
            <a:ext cx="644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>
                <a:solidFill>
                  <a:schemeClr val="lt1"/>
                </a:solidFill>
              </a:rPr>
              <a:t>Naučne oblasti radova primene dubokog učenja za karcinom dojke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000" y="1429525"/>
            <a:ext cx="6210300" cy="28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1191275" y="322350"/>
            <a:ext cx="7287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900">
                <a:solidFill>
                  <a:schemeClr val="lt1"/>
                </a:solidFill>
              </a:rPr>
              <a:t>Produkcija naučnih studija tehnologija dubokog ucenja za karcinom dojke po državama</a:t>
            </a:r>
            <a:endParaRPr sz="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264700" y="783050"/>
            <a:ext cx="20718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 sz="1600"/>
              <a:t> Godišnji broj </a:t>
            </a:r>
            <a:r>
              <a:rPr lang="sr" sz="1600">
                <a:latin typeface="Arial"/>
                <a:ea typeface="Arial"/>
                <a:cs typeface="Arial"/>
                <a:sym typeface="Arial"/>
              </a:rPr>
              <a:t>č</a:t>
            </a:r>
            <a:r>
              <a:rPr lang="sr" sz="1600"/>
              <a:t>lanaka o studijama dubokog u</a:t>
            </a:r>
            <a:r>
              <a:rPr lang="sr" sz="1600">
                <a:latin typeface="Arial"/>
                <a:ea typeface="Arial"/>
                <a:cs typeface="Arial"/>
                <a:sym typeface="Arial"/>
              </a:rPr>
              <a:t>č</a:t>
            </a:r>
            <a:r>
              <a:rPr lang="sr" sz="1600"/>
              <a:t>enja za razli</a:t>
            </a:r>
            <a:r>
              <a:rPr lang="sr" sz="1600">
                <a:latin typeface="Arial"/>
                <a:ea typeface="Arial"/>
                <a:cs typeface="Arial"/>
                <a:sym typeface="Arial"/>
              </a:rPr>
              <a:t>č</a:t>
            </a:r>
            <a:r>
              <a:rPr lang="sr" sz="1600"/>
              <a:t>ite vrste karcinoma (pluća, dojke, štitne žlezde) </a:t>
            </a:r>
            <a:endParaRPr sz="16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723900"/>
            <a:ext cx="48482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073125" y="369325"/>
            <a:ext cx="77937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/>
              <a:t>U kontrastu sa radiologijom, patologija kasni sa prisvajanjem digitalnog snimanja i dijagnostike uz pomoc računara. Ipak, pojava tehnologija dubokog učenja i smanjena cena digitalnog snimanja moze podržati promenu na tom polju.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Rezultati ove naučne analize pokazuju da: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Istraživanja dubokog učenja za karcinom pluca i dojki raste brže od onih za karcinom štitne žlezde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Nagli porast broja istraživanja je prouzrokovan velikom stopom smrtnosti karcinoma pluća i dojki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Izvori istraživanja dubokog učenja dolaze iz polja medicine, računarskih nauka, inženjeringa i nauka o materijalima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Produkcija naučnih istraživanja je koncentrisana u drzavama: SAD, Kina, Indija, Juzna Koreja, Ujedinjeno Kraljevstvo i Holandija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Barijere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r" sz="1600"/>
              <a:t>Organizaciona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r" sz="1600"/>
              <a:t>Ekonomska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sr" sz="1600"/>
              <a:t>Barijera ljudskih resursa 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800"/>
              <a:t>Hvala na pažnji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2800"/>
              <a:t>Pitanja?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r" sz="2160"/>
              <a:t>Nove primene tehnologija dubokog u</a:t>
            </a:r>
            <a:r>
              <a:rPr lang="sr" sz="2150"/>
              <a:t>č</a:t>
            </a:r>
            <a:r>
              <a:rPr lang="sr" sz="2160"/>
              <a:t>enja na snimanje karcinoma</a:t>
            </a:r>
            <a:endParaRPr sz="216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700"/>
              <a:t>Duboko učenje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Science Direct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700"/>
              <a:t>Siromašni regioni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Cilj predavanja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/>
              <a:t>Dati opštu sliku stanja istraživanja na temu primene tehnologija dubokog učenja na snimanje karcinoma.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Studije slučaja primena tehnologija za snimanje karcinoma pluca, karcinoma dojke i karcinoma tiroidne žlezde.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600"/>
              <a:t> Analiza stanja istraživanja u ovoj oblasti 1996 - 2018.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Karcinom pluća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2% - 10%  stopa preživljavanja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 </a:t>
            </a:r>
            <a:r>
              <a:rPr lang="sr" sz="1600"/>
              <a:t>Pušenje, pasivno pušenje, zagadjenje vazduha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 U velikom broju država glavni uzrok smrti vezanih za karcinom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 Atlas genoma kancera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Pristup dijagnoze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Biopsija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 Test krvi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Model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Trostruka klasikacija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Normalno tkivo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Plućni adenokarcinom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Roznati plućni karcinom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 Poredjen sa patolozima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Uporedivi rezultati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Karcinom dojke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Najčešći oblik širom sveta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Ušestaliji u razvijenim državama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Zbog  hormonske terapije, oralni kontraceptivi, kasne trudnoće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600"/>
              <a:t>Metod biopsije za trenutno lecenje!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Model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Pokazao bolje performanse od panela od 11 patologa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Eksperiment pokazuje da bi algoritam mogao da identifikuje metastaze u limfnim čvorovima sa osetljivo</a:t>
            </a:r>
            <a:r>
              <a:rPr lang="sr" sz="1600"/>
              <a:t>šć</a:t>
            </a:r>
            <a:r>
              <a:rPr lang="sr" sz="1600"/>
              <a:t>u 100%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 40% osetljiv za snimke bez metastaze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sr" sz="1600"/>
              <a:t>Mogao bi da bude deo organizacije u kliničkoj praksi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Rezultati analize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50" y="1686500"/>
            <a:ext cx="487680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5900300" y="168650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>
                <a:solidFill>
                  <a:schemeClr val="lt1"/>
                </a:solidFill>
              </a:rPr>
              <a:t>G</a:t>
            </a:r>
            <a:r>
              <a:rPr lang="sr" sz="1600">
                <a:solidFill>
                  <a:schemeClr val="lt1"/>
                </a:solidFill>
              </a:rPr>
              <a:t>lavne oblasti istraživanja koje proizvode studije dubokog učenja za karcinom pluca. Tri glavne oblasti su medicina, računarske nauke i inženjering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600" y="1473175"/>
            <a:ext cx="4676775" cy="26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1183875" y="423800"/>
            <a:ext cx="7357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1600">
                <a:solidFill>
                  <a:schemeClr val="lt1"/>
                </a:solidFill>
              </a:rPr>
              <a:t>Produkcija naučnih studija tehnologija dubokog učenja za karcinom pluca po dr</a:t>
            </a:r>
            <a:r>
              <a:rPr lang="sr" sz="1900">
                <a:solidFill>
                  <a:schemeClr val="lt1"/>
                </a:solidFill>
              </a:rPr>
              <a:t>ž</a:t>
            </a:r>
            <a:r>
              <a:rPr lang="sr" sz="1600">
                <a:solidFill>
                  <a:schemeClr val="lt1"/>
                </a:solidFill>
              </a:rPr>
              <a:t>avama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