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61BEA-FBC2-4B3F-8B07-179B01BA69F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252CC-5FEA-4241-BA2F-3294E768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252CC-5FEA-4241-BA2F-3294E7687C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6542D6B-C8C0-4270-90FA-EBD8AAC877B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B823A8-B33D-4753-8F65-410F71A415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305800" cy="2994025"/>
          </a:xfrm>
        </p:spPr>
        <p:txBody>
          <a:bodyPr>
            <a:normAutofit/>
          </a:bodyPr>
          <a:lstStyle/>
          <a:p>
            <a:r>
              <a:rPr lang="ru-RU" dirty="0"/>
              <a:t>Етика коришћења вештачке </a:t>
            </a:r>
            <a:r>
              <a:rPr lang="ru-RU" dirty="0" smtClean="0"/>
              <a:t>интелигенциjе </a:t>
            </a:r>
            <a:r>
              <a:rPr lang="ru-RU" dirty="0"/>
              <a:t>за</a:t>
            </a:r>
            <a:br>
              <a:rPr lang="ru-RU" dirty="0"/>
            </a:br>
            <a:r>
              <a:rPr lang="ru-RU" dirty="0"/>
              <a:t>препознавање емоциjа у дечjим играчкама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019800"/>
            <a:ext cx="4953000" cy="838200"/>
          </a:xfrm>
        </p:spPr>
        <p:txBody>
          <a:bodyPr>
            <a:normAutofit lnSpcReduction="10000"/>
          </a:bodyPr>
          <a:lstStyle/>
          <a:p>
            <a:pPr algn="ctr"/>
            <a:r>
              <a:rPr lang="sr-Cyrl-RS" dirty="0" smtClean="0"/>
              <a:t>Математички факултет</a:t>
            </a:r>
          </a:p>
          <a:p>
            <a:pPr algn="ctr"/>
            <a:r>
              <a:rPr lang="sr-Cyrl-RS" dirty="0" smtClean="0"/>
              <a:t>Мај 2022.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369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Студент: Јован Милић</a:t>
            </a:r>
          </a:p>
          <a:p>
            <a:r>
              <a:rPr lang="sr-Cyrl-RS" dirty="0" smtClean="0"/>
              <a:t>Бр. Индекса: 127/2017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45352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Професор: Сана Стојановић</a:t>
            </a:r>
            <a:r>
              <a:rPr lang="sr-Latn-RS" dirty="0" smtClean="0"/>
              <a:t> </a:t>
            </a:r>
            <a:r>
              <a:rPr lang="sr-Cyrl-RS" dirty="0" smtClean="0"/>
              <a:t>Ђурђевић</a:t>
            </a:r>
          </a:p>
        </p:txBody>
      </p:sp>
    </p:spTree>
    <p:extLst>
      <p:ext uri="{BB962C8B-B14F-4D97-AF65-F5344CB8AC3E}">
        <p14:creationId xmlns:p14="http://schemas.microsoft.com/office/powerpoint/2010/main" val="10048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Давање пристанка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При сакупљању и обради података важно је имати пристанак</a:t>
            </a:r>
          </a:p>
          <a:p>
            <a:r>
              <a:rPr lang="sr-Cyrl-RS" dirty="0" smtClean="0"/>
              <a:t>Са колико година су деца у стању да дају свој пристанак?</a:t>
            </a:r>
          </a:p>
          <a:p>
            <a:endParaRPr lang="sr-Cyrl-RS" dirty="0"/>
          </a:p>
          <a:p>
            <a:r>
              <a:rPr lang="sr-Cyrl-RS" dirty="0" smtClean="0"/>
              <a:t>ГДПР поставља границу на 16 година</a:t>
            </a:r>
          </a:p>
          <a:p>
            <a:endParaRPr lang="sr-Cyrl-RS" dirty="0"/>
          </a:p>
          <a:p>
            <a:r>
              <a:rPr lang="sr-Cyrl-RS" dirty="0" smtClean="0"/>
              <a:t>Важан је и тренутак у ком се тражи пристанак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1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Мишљење и ставови родитеља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наставку ће бити приказани и</a:t>
            </a:r>
            <a:br>
              <a:rPr lang="ru-RU" dirty="0"/>
            </a:br>
            <a:r>
              <a:rPr lang="ru-RU" dirty="0"/>
              <a:t>анализирани резултати истраживања коjе су спроводили Ендру МекСтеj </a:t>
            </a:r>
            <a:r>
              <a:rPr lang="ru-RU" dirty="0" smtClean="0"/>
              <a:t>и Гилад </a:t>
            </a:r>
            <a:r>
              <a:rPr lang="ru-RU" dirty="0"/>
              <a:t>Рознер у вези са прихватљивошћу употребе вешчтаке </a:t>
            </a:r>
            <a:r>
              <a:rPr lang="ru-RU" dirty="0" smtClean="0"/>
              <a:t>емоционалне интелигенциjе </a:t>
            </a:r>
            <a:r>
              <a:rPr lang="ru-RU" dirty="0"/>
              <a:t>у технологиjама коjе се фокусираjу на </a:t>
            </a:r>
            <a:r>
              <a:rPr lang="ru-RU" dirty="0" smtClean="0"/>
              <a:t>децу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0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Питање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Колико вам jе приjатна идеjа о играчкама за децу </a:t>
            </a:r>
            <a:r>
              <a:rPr lang="ru-RU" dirty="0" smtClean="0"/>
              <a:t>повезаних на </a:t>
            </a:r>
            <a:r>
              <a:rPr lang="ru-RU" dirty="0"/>
              <a:t>интернет коjа обрађуjу податке о </a:t>
            </a:r>
            <a:r>
              <a:rPr lang="ru-RU" dirty="0" smtClean="0"/>
              <a:t>дечјим </a:t>
            </a:r>
            <a:r>
              <a:rPr lang="ru-RU" dirty="0"/>
              <a:t>емоциjама</a:t>
            </a:r>
            <a:r>
              <a:rPr lang="ru-RU" dirty="0" smtClean="0"/>
              <a:t>?</a:t>
            </a:r>
          </a:p>
          <a:p>
            <a:endParaRPr lang="ru-RU" dirty="0"/>
          </a:p>
          <a:p>
            <a:r>
              <a:rPr lang="ru-RU" dirty="0"/>
              <a:t>Родитељима нису дата детаљна обjашњења какве су технологиjе у </a:t>
            </a:r>
            <a:r>
              <a:rPr lang="ru-RU" dirty="0" smtClean="0"/>
              <a:t>питању или </a:t>
            </a:r>
            <a:r>
              <a:rPr lang="ru-RU" dirty="0"/>
              <a:t>како </a:t>
            </a:r>
            <a:r>
              <a:rPr lang="ru-RU" dirty="0" smtClean="0"/>
              <a:t>функционишу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Резултати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250991" cy="4622800"/>
          </a:xfrm>
        </p:spPr>
      </p:pic>
    </p:spTree>
    <p:extLst>
      <p:ext uri="{BB962C8B-B14F-4D97-AF65-F5344CB8AC3E}">
        <p14:creationId xmlns:p14="http://schemas.microsoft.com/office/powerpoint/2010/main" val="4130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Друго питање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Колико би вам било приjатно да свом детету дате ручни </a:t>
            </a:r>
            <a:r>
              <a:rPr lang="ru-RU" dirty="0" smtClean="0"/>
              <a:t>сат коjи </a:t>
            </a:r>
            <a:r>
              <a:rPr lang="ru-RU" dirty="0"/>
              <a:t>jе повезан на интернет, или неки уређаj коjи могу да носе коjи би вас</a:t>
            </a:r>
            <a:br>
              <a:rPr lang="ru-RU" dirty="0"/>
            </a:br>
            <a:r>
              <a:rPr lang="ru-RU" dirty="0"/>
              <a:t>извештавао о емоционалном стању детета: да ли су срећни, под </a:t>
            </a:r>
            <a:r>
              <a:rPr lang="ru-RU" dirty="0" smtClean="0"/>
              <a:t>стресом, бесни </a:t>
            </a:r>
            <a:r>
              <a:rPr lang="ru-RU" dirty="0"/>
              <a:t>или тужни</a:t>
            </a:r>
            <a:r>
              <a:rPr lang="ru-RU" dirty="0" smtClean="0"/>
              <a:t>?</a:t>
            </a:r>
          </a:p>
          <a:p>
            <a:r>
              <a:rPr lang="ru-RU" dirty="0" smtClean="0"/>
              <a:t> </a:t>
            </a:r>
            <a:r>
              <a:rPr lang="ru-RU" dirty="0"/>
              <a:t>Овакав уређаj би давао информациjе на дневном </a:t>
            </a:r>
            <a:r>
              <a:rPr lang="ru-RU" dirty="0" smtClean="0"/>
              <a:t>нивоу, као </a:t>
            </a:r>
            <a:r>
              <a:rPr lang="ru-RU" dirty="0"/>
              <a:t>и дугорочниjи преглед њиховог емоционалног стања </a:t>
            </a:r>
            <a:r>
              <a:rPr lang="ru-RU" dirty="0" smtClean="0"/>
              <a:t>током одређеног временског </a:t>
            </a:r>
            <a:r>
              <a:rPr lang="ru-RU" dirty="0"/>
              <a:t>периода.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Резултати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4" y="2057400"/>
            <a:ext cx="7251192" cy="4834128"/>
          </a:xfrm>
        </p:spPr>
      </p:pic>
    </p:spTree>
    <p:extLst>
      <p:ext uri="{BB962C8B-B14F-4D97-AF65-F5344CB8AC3E}">
        <p14:creationId xmlns:p14="http://schemas.microsoft.com/office/powerpoint/2010/main" val="31055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Треће питање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 коjоj мери се слажете или не слажете са следећом изjавом:</a:t>
            </a:r>
            <a:br>
              <a:rPr lang="ru-RU" dirty="0"/>
            </a:br>
            <a:r>
              <a:rPr lang="ru-RU" dirty="0"/>
              <a:t>"Компаниjе коjе производе играчке коjе бележе и користе податке о </a:t>
            </a:r>
            <a:r>
              <a:rPr lang="ru-RU" dirty="0" smtClean="0"/>
              <a:t>дечjим осећањима </a:t>
            </a:r>
            <a:r>
              <a:rPr lang="ru-RU" dirty="0"/>
              <a:t>(од фациjалних експресиjа, гласова, рада срца и других </a:t>
            </a:r>
            <a:r>
              <a:rPr lang="ru-RU" dirty="0" smtClean="0"/>
              <a:t>података о </a:t>
            </a:r>
            <a:r>
              <a:rPr lang="ru-RU" dirty="0"/>
              <a:t>телу) имаjу дужност да се обрате одговараjућим властима уколико</a:t>
            </a:r>
            <a:br>
              <a:rPr lang="ru-RU" dirty="0"/>
            </a:br>
            <a:r>
              <a:rPr lang="ru-RU" dirty="0"/>
              <a:t>мисле да jе дете можда злостављано, да се </a:t>
            </a:r>
            <a:r>
              <a:rPr lang="ru-RU" dirty="0" smtClean="0"/>
              <a:t>само-повређуjе </a:t>
            </a:r>
            <a:r>
              <a:rPr lang="ru-RU" dirty="0"/>
              <a:t>или jе на </a:t>
            </a:r>
            <a:r>
              <a:rPr lang="ru-RU" dirty="0" smtClean="0"/>
              <a:t>из неких </a:t>
            </a:r>
            <a:r>
              <a:rPr lang="ru-RU" dirty="0"/>
              <a:t>других разлога под превеликим </a:t>
            </a:r>
            <a:r>
              <a:rPr lang="ru-RU" dirty="0" smtClean="0"/>
              <a:t>стресом</a:t>
            </a:r>
            <a:r>
              <a:rPr lang="en-US" dirty="0"/>
              <a:t>"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0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Резултати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4225"/>
            <a:ext cx="7251192" cy="4834128"/>
          </a:xfrm>
        </p:spPr>
      </p:pic>
    </p:spTree>
    <p:extLst>
      <p:ext uri="{BB962C8B-B14F-4D97-AF65-F5344CB8AC3E}">
        <p14:creationId xmlns:p14="http://schemas.microsoft.com/office/powerpoint/2010/main" val="233014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sz="5400" dirty="0" smtClean="0"/>
              <a:t>Питања?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sr-Cyrl-RS" dirty="0" smtClean="0"/>
          </a:p>
          <a:p>
            <a:pPr algn="ctr"/>
            <a:endParaRPr lang="sr-Cyrl-RS" dirty="0"/>
          </a:p>
          <a:p>
            <a:pPr algn="ctr"/>
            <a:r>
              <a:rPr lang="sr-Cyrl-RS" sz="2800" dirty="0" smtClean="0"/>
              <a:t>Хвала на пажњи!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071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План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Емоционална вештачка интелигенција – увод</a:t>
            </a:r>
          </a:p>
          <a:p>
            <a:r>
              <a:rPr lang="sr-Cyrl-RS" dirty="0" smtClean="0"/>
              <a:t>Историјат и развој играчака</a:t>
            </a:r>
          </a:p>
          <a:p>
            <a:r>
              <a:rPr lang="sr-Cyrl-RS" dirty="0" smtClean="0"/>
              <a:t>Етичка питања</a:t>
            </a:r>
          </a:p>
          <a:p>
            <a:r>
              <a:rPr lang="sr-Cyrl-RS" dirty="0" smtClean="0"/>
              <a:t>Регулисање законом</a:t>
            </a:r>
          </a:p>
          <a:p>
            <a:r>
              <a:rPr lang="sr-Cyrl-RS" dirty="0" smtClean="0"/>
              <a:t>Анализа ставова родитеља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3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Емоционална вештачка интелигенција - технике </a:t>
            </a:r>
            <a:r>
              <a:rPr lang="ru-RU" dirty="0"/>
              <a:t>вештачке интелигенциjе да би се </a:t>
            </a:r>
            <a:r>
              <a:rPr lang="ru-RU" dirty="0" smtClean="0"/>
              <a:t>препознале људске емоциjе</a:t>
            </a:r>
          </a:p>
          <a:p>
            <a:endParaRPr lang="ru-RU" dirty="0" smtClean="0"/>
          </a:p>
          <a:p>
            <a:r>
              <a:rPr lang="ru-RU" dirty="0" smtClean="0"/>
              <a:t>Напредак такве технологиј</a:t>
            </a:r>
            <a:r>
              <a:rPr lang="sr-Cyrl-RS" dirty="0" smtClean="0"/>
              <a:t>е и</a:t>
            </a:r>
            <a:r>
              <a:rPr lang="ru-RU" dirty="0" smtClean="0"/>
              <a:t> њена употреба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Истори</a:t>
            </a:r>
            <a:r>
              <a:rPr lang="en-US" dirty="0"/>
              <a:t>j</a:t>
            </a:r>
            <a:r>
              <a:rPr lang="sr-Cyrl-RS" dirty="0"/>
              <a:t>а и разво</a:t>
            </a:r>
            <a:r>
              <a:rPr lang="en-US" dirty="0"/>
              <a:t>j </a:t>
            </a:r>
            <a:r>
              <a:rPr lang="sr-Cyrl-RS" dirty="0"/>
              <a:t>играчака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грачке </a:t>
            </a:r>
            <a:r>
              <a:rPr lang="ru-RU" dirty="0"/>
              <a:t>коjе </a:t>
            </a:r>
            <a:r>
              <a:rPr lang="ru-RU" dirty="0" smtClean="0"/>
              <a:t>имаjу роботске </a:t>
            </a:r>
            <a:r>
              <a:rPr lang="ru-RU" dirty="0"/>
              <a:t>карактеристике се поjављуjу jако </a:t>
            </a:r>
            <a:r>
              <a:rPr lang="ru-RU" dirty="0" smtClean="0"/>
              <a:t>рано</a:t>
            </a:r>
          </a:p>
          <a:p>
            <a:r>
              <a:rPr lang="ru-RU" dirty="0" smtClean="0"/>
              <a:t>1920-их </a:t>
            </a:r>
            <a:r>
              <a:rPr lang="sr-Cyrl-RS" dirty="0" smtClean="0"/>
              <a:t>„</a:t>
            </a:r>
            <a:r>
              <a:rPr lang="en-US" dirty="0" smtClean="0"/>
              <a:t>Dolly </a:t>
            </a:r>
            <a:r>
              <a:rPr lang="en-US" dirty="0" err="1" smtClean="0"/>
              <a:t>Rekord</a:t>
            </a:r>
            <a:r>
              <a:rPr lang="sr-Cyrl-RS" dirty="0" smtClean="0"/>
              <a:t>“</a:t>
            </a:r>
          </a:p>
          <a:p>
            <a:r>
              <a:rPr lang="sr-Cyrl-RS" dirty="0" smtClean="0"/>
              <a:t>1959. </a:t>
            </a:r>
            <a:r>
              <a:rPr lang="en-US" dirty="0"/>
              <a:t>"Chatty Cathy" </a:t>
            </a:r>
            <a:r>
              <a:rPr lang="sr-Cyrl-RS" dirty="0" smtClean="0"/>
              <a:t>– 11 фраза</a:t>
            </a:r>
          </a:p>
          <a:p>
            <a:r>
              <a:rPr lang="sr-Cyrl-RS" dirty="0" smtClean="0"/>
              <a:t>Развој микропроцесора доводи до развоја интерактивних играчака</a:t>
            </a:r>
          </a:p>
          <a:p>
            <a:r>
              <a:rPr lang="en-US" dirty="0"/>
              <a:t>"Teddy </a:t>
            </a:r>
            <a:r>
              <a:rPr lang="en-US" dirty="0" err="1"/>
              <a:t>Ruxpin</a:t>
            </a:r>
            <a:r>
              <a:rPr lang="en-US" dirty="0"/>
              <a:t>" </a:t>
            </a:r>
            <a:r>
              <a:rPr lang="sr-Cyrl-RS" dirty="0" smtClean="0"/>
              <a:t>– чита дечје приче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Модернија историја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Иако су </a:t>
            </a:r>
            <a:r>
              <a:rPr lang="ru-RU" dirty="0" smtClean="0"/>
              <a:t>паметне играчака </a:t>
            </a:r>
            <a:r>
              <a:rPr lang="ru-RU" dirty="0"/>
              <a:t>jош увек релативно ретке у домовима, </a:t>
            </a:r>
            <a:r>
              <a:rPr lang="ru-RU" dirty="0" smtClean="0"/>
              <a:t>оне постаjу </a:t>
            </a:r>
            <a:r>
              <a:rPr lang="ru-RU" dirty="0"/>
              <a:t>све доступниjе и </a:t>
            </a:r>
            <a:r>
              <a:rPr lang="ru-RU" dirty="0" smtClean="0"/>
              <a:t>распрострањениjе</a:t>
            </a:r>
          </a:p>
          <a:p>
            <a:r>
              <a:rPr lang="ru-RU" dirty="0" smtClean="0"/>
              <a:t>Пример: социјални робот Козмо</a:t>
            </a:r>
          </a:p>
          <a:p>
            <a:r>
              <a:rPr lang="ru-RU" dirty="0"/>
              <a:t>има </a:t>
            </a:r>
            <a:r>
              <a:rPr lang="ru-RU" dirty="0" smtClean="0"/>
              <a:t>могућности да </a:t>
            </a:r>
            <a:r>
              <a:rPr lang="ru-RU" dirty="0"/>
              <a:t>учи, прилагођава се и има </a:t>
            </a:r>
            <a:r>
              <a:rPr lang="ru-RU" dirty="0" smtClean="0"/>
              <a:t>своjа «расположења»</a:t>
            </a:r>
          </a:p>
          <a:p>
            <a:r>
              <a:rPr lang="ru-RU" dirty="0" smtClean="0"/>
              <a:t>реагуjе </a:t>
            </a:r>
            <a:r>
              <a:rPr lang="ru-RU" dirty="0"/>
              <a:t>на основне емоциjе: бес,</a:t>
            </a:r>
            <a:br>
              <a:rPr lang="ru-RU" dirty="0"/>
            </a:br>
            <a:r>
              <a:rPr lang="ru-RU" dirty="0"/>
              <a:t>гађење, страх, срећу, тугу и изненађење.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7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„</a:t>
            </a:r>
            <a:r>
              <a:rPr lang="en-US" dirty="0"/>
              <a:t>Dolly </a:t>
            </a:r>
            <a:r>
              <a:rPr lang="en-US" dirty="0" err="1"/>
              <a:t>Rekord</a:t>
            </a:r>
            <a:r>
              <a:rPr lang="sr-Cyrl-RS" dirty="0" smtClean="0"/>
              <a:t>“               Робот Козмо</a:t>
            </a:r>
            <a:r>
              <a:rPr lang="sr-Cyrl-RS" dirty="0"/>
              <a:t/>
            </a:r>
            <a:br>
              <a:rPr lang="sr-Cyrl-R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3126188" cy="4324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75" y="1981200"/>
            <a:ext cx="404662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Етичка питања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Технолошки напредак – добре и лоше стране</a:t>
            </a:r>
          </a:p>
          <a:p>
            <a:endParaRPr lang="sr-Cyrl-RS" dirty="0" smtClean="0"/>
          </a:p>
          <a:p>
            <a:r>
              <a:rPr lang="sr-Cyrl-RS" dirty="0" smtClean="0"/>
              <a:t>Право на приватност</a:t>
            </a:r>
          </a:p>
          <a:p>
            <a:r>
              <a:rPr lang="sr-Cyrl-RS" dirty="0" smtClean="0"/>
              <a:t>Трајност података који се бележе </a:t>
            </a:r>
          </a:p>
          <a:p>
            <a:endParaRPr lang="sr-Cyrl-RS" dirty="0"/>
          </a:p>
          <a:p>
            <a:r>
              <a:rPr lang="ru-RU" dirty="0" smtClean="0"/>
              <a:t>Деца немају способност да уклопе своју емоцију у технологију </a:t>
            </a:r>
            <a:r>
              <a:rPr lang="ru-RU" dirty="0" smtClean="0"/>
              <a:t>док </a:t>
            </a:r>
            <a:r>
              <a:rPr lang="ru-RU" dirty="0" smtClean="0"/>
              <a:t>одрасли </a:t>
            </a:r>
            <a:r>
              <a:rPr lang="ru-RU" dirty="0"/>
              <a:t>имаjу могућност да </a:t>
            </a:r>
            <a:r>
              <a:rPr lang="sr-Cyrl-RS" dirty="0" smtClean="0"/>
              <a:t>контролишу </a:t>
            </a:r>
            <a:r>
              <a:rPr lang="ru-RU" dirty="0" smtClean="0"/>
              <a:t>технологије емоционалне </a:t>
            </a:r>
            <a:r>
              <a:rPr lang="ru-RU" dirty="0" smtClean="0"/>
              <a:t>вештачке интелигенциjе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Етичка питања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dirty="0" smtClean="0"/>
              <a:t>Поставља се питање шта је писменост деце о технологији и подацима</a:t>
            </a:r>
          </a:p>
          <a:p>
            <a:r>
              <a:rPr lang="ru-RU" dirty="0"/>
              <a:t>Ако кажемо да jе се то односи на знање, </a:t>
            </a:r>
            <a:r>
              <a:rPr lang="ru-RU" dirty="0" smtClean="0"/>
              <a:t>вештине и </a:t>
            </a:r>
            <a:r>
              <a:rPr lang="ru-RU" dirty="0"/>
              <a:t>ставове коjи дозвољаваjу деци да сазреваjу и да се развиjаjу у </a:t>
            </a:r>
            <a:r>
              <a:rPr lang="ru-RU" dirty="0" smtClean="0"/>
              <a:t>дигиталном свету </a:t>
            </a:r>
            <a:r>
              <a:rPr lang="ru-RU" dirty="0"/>
              <a:t>коjи константно расте, тада изазов да разумемо како се емоциjе </a:t>
            </a:r>
            <a:r>
              <a:rPr lang="ru-RU" dirty="0" smtClean="0"/>
              <a:t>категоризуjу постаjе непремостив</a:t>
            </a:r>
          </a:p>
          <a:p>
            <a:r>
              <a:rPr lang="ru-RU" dirty="0"/>
              <a:t>Деца мораjу да имаjу право да забораве на делове </a:t>
            </a:r>
            <a:r>
              <a:rPr lang="ru-RU" dirty="0" smtClean="0"/>
              <a:t>свог детињства</a:t>
            </a:r>
            <a:r>
              <a:rPr lang="ru-RU" dirty="0"/>
              <a:t>, а употреба оваквих технологиjа то знатно </a:t>
            </a:r>
            <a:r>
              <a:rPr lang="ru-RU" dirty="0" smtClean="0"/>
              <a:t>отежава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9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Регулисање законом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dirty="0" smtClean="0"/>
              <a:t>Непоходно је да постоје презицно дефинисани закони који регулишу употребу сакупљених података</a:t>
            </a:r>
          </a:p>
          <a:p>
            <a:endParaRPr lang="sr-Cyrl-RS" dirty="0"/>
          </a:p>
          <a:p>
            <a:r>
              <a:rPr lang="sr-Cyrl-RS" dirty="0" smtClean="0"/>
              <a:t>Проблем: дефинисати емоције </a:t>
            </a:r>
          </a:p>
          <a:p>
            <a:endParaRPr lang="sr-Cyrl-RS" dirty="0"/>
          </a:p>
          <a:p>
            <a:r>
              <a:rPr lang="ru-RU" dirty="0"/>
              <a:t>Општа уредба о </a:t>
            </a:r>
            <a:r>
              <a:rPr lang="ru-RU" dirty="0" smtClean="0"/>
              <a:t>заштити података </a:t>
            </a:r>
            <a:r>
              <a:rPr lang="ru-RU" dirty="0"/>
              <a:t>Европске униjе (ГДПР) </a:t>
            </a:r>
            <a:r>
              <a:rPr lang="ru-RU" dirty="0" smtClean="0"/>
              <a:t>нема никакву референцу на емоције </a:t>
            </a:r>
          </a:p>
          <a:p>
            <a:r>
              <a:rPr lang="ru-RU" dirty="0"/>
              <a:t>предлог за уредбу о </a:t>
            </a:r>
            <a:r>
              <a:rPr lang="ru-RU" dirty="0" smtClean="0"/>
              <a:t>Е-приватности се такође ретко дотиче тога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360</TotalTime>
  <Words>442</Words>
  <Application>Microsoft Office PowerPoint</Application>
  <PresentationFormat>On-screen Show (4:3)</PresentationFormat>
  <Paragraphs>72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Етика коришћења вештачке интелигенциjе за препознавање емоциjа у дечjим играчкама</vt:lpstr>
      <vt:lpstr>План</vt:lpstr>
      <vt:lpstr>Увод</vt:lpstr>
      <vt:lpstr>Историjа и развоj играчака</vt:lpstr>
      <vt:lpstr>Модернија историја</vt:lpstr>
      <vt:lpstr>„Dolly Rekord“               Робот Козмо </vt:lpstr>
      <vt:lpstr>Етичка питања</vt:lpstr>
      <vt:lpstr>Етичка питања</vt:lpstr>
      <vt:lpstr>Регулисање законом</vt:lpstr>
      <vt:lpstr>Давање пристанка </vt:lpstr>
      <vt:lpstr>Мишљење и ставови родитеља</vt:lpstr>
      <vt:lpstr>Питање 1</vt:lpstr>
      <vt:lpstr>Резултати</vt:lpstr>
      <vt:lpstr>Друго питање</vt:lpstr>
      <vt:lpstr>Резултати</vt:lpstr>
      <vt:lpstr>Треће питање</vt:lpstr>
      <vt:lpstr>Резултати</vt:lpstr>
      <vt:lpstr>Питања?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Етика коришћења вештачке интелигениjе за препознавање емоциjа у дечjим играчкама</dc:title>
  <dc:creator>Jovan Milic</dc:creator>
  <cp:lastModifiedBy>Jovan Milic</cp:lastModifiedBy>
  <cp:revision>22</cp:revision>
  <dcterms:created xsi:type="dcterms:W3CDTF">2022-05-26T14:58:53Z</dcterms:created>
  <dcterms:modified xsi:type="dcterms:W3CDTF">2022-09-12T15:38:20Z</dcterms:modified>
</cp:coreProperties>
</file>