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2C96-7088-377C-1D90-46256FAA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31586-EF80-8450-AA9B-95657259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8D69-91DD-3225-B720-77585D75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935A-0C49-1ACA-83A3-7E563BBF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7990-0617-9C50-1D45-5E3138DA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671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1A65-B444-1B08-0E21-14D39E1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85678-EEA3-7C34-FD8B-CF48DBF5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45C4-1B9B-B376-45F2-5685A382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2CC4-B917-1187-C5B0-36A8081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09FD-8B3B-F107-B43F-89B3B22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133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A10D6-A73B-25A4-5E6D-2DA44BF02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5711-A11E-AE61-359F-43A861D9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EF39-B44D-772B-B425-86F6D8F8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32D5-9B90-3EA7-9372-5F6D275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FEAB-FC58-4ED6-6F80-86725C1A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784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B3C-4CFD-BF6D-6F52-B15EB9EC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72EA-813D-0A9B-C106-5E0E304A1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88E1-196E-39F3-9E7B-3945D216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CAD4-D8F9-3E26-5C15-B09D31B2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8F08-221B-FE2A-A335-67D56E54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497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A6BD-D42E-F88F-D928-89B21852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90DD-CDAA-AC9D-984A-7B778552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EB71-02B4-445F-85B1-B3803F18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6706-2182-AB1A-6B5D-35C1C04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9B8F-8F22-C5C4-0DC2-D69B99C4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704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000-7B0E-F4D3-7126-A2AFA1CC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007A-3E9B-A41B-C288-77D054C0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8D225-20BA-0F77-0667-53AFAB9D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0B8DF-177A-DC25-F0EE-46CE806C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0BFB-48D7-775A-7C3E-A9322A4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99C76-ACA7-6865-26BA-6ED1F98E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34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3828-07E8-5F8F-4F87-996DC864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9C01-44AC-DEAB-1C8D-03740B8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912EF-2AE3-1DAD-5DA2-639FD005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63C9A-47E2-679F-59E2-3524EA5F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DD16-3648-E150-D309-2809841D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43EED-203B-05CD-1D06-39383138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50342-B75D-1C2B-83B8-7E7FEC1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84E58-18D1-E142-3808-D1416DC5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54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3242-E24F-0F9D-3BF7-85E32A08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3DC58-61E6-4192-2B47-33FB8E23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A7982-A069-46CA-C993-EE1A7B08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813B-C08E-CCE0-E001-4554066F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1853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47445-7BD8-AC1F-38BF-3EDB22BE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EC4DC-BD22-FA41-7EED-359AF3BB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0C7EA-F689-E7CF-EA5D-ED273145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939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58E5-1183-32A0-EC51-7484AF97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7AEA-5C82-9CCA-23AB-D8197358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BE23D-4002-61B6-E6E2-7C4CB253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4E45C-E658-CF7C-F068-0BCE53E3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B6C8-C490-C9AB-378A-94A0862C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A040D-999E-2553-0D80-6613ACD5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602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776-4AFE-C2F7-F0C1-A488A255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736C0-25A0-D11E-331A-70AE0E23C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5509-CD59-8C08-6448-8421CFFA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A76-AE4C-2D42-FE70-BBF931F2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8013-C6D8-FAFB-20FA-5A0E1094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A392-AB6F-8EE8-705D-AF198BC3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8014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4DBAE-540C-65B5-FD83-401A5398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1797-C6D5-170F-165C-CA555196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DFB9-AB60-AE2C-4C9E-35BAFEB0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CB05E-4D0C-CC4C-8970-0F8170FD586F}" type="datetimeFigureOut">
              <a:rPr lang="en-SI" smtClean="0"/>
              <a:t>23/05/2024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6AD7-C7E5-396D-7F41-F00E29981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A6DB-647F-92A5-5FE9-5BEE7BB6E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9F3B1-201D-FA41-A104-70723A3991E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723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8DD9-3D35-CF36-8A60-7522DEF5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I" dirty="0"/>
              <a:t>Kompresiranje in dekompresiranje slik s metodo QOI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3001E-2A6F-F6C8-3700-09EA01B53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Ljubljana, 30.5.2024</a:t>
            </a:r>
          </a:p>
          <a:p>
            <a:r>
              <a:rPr lang="en-SI" dirty="0"/>
              <a:t>Luka Melinc</a:t>
            </a:r>
          </a:p>
        </p:txBody>
      </p:sp>
    </p:spTree>
    <p:extLst>
      <p:ext uri="{BB962C8B-B14F-4D97-AF65-F5344CB8AC3E}">
        <p14:creationId xmlns:p14="http://schemas.microsoft.com/office/powerpoint/2010/main" val="35546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CAB8-FA08-EA6D-C36E-C2DE04F6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QOI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0819A-DC50-1273-474B-C23B9A9A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Quite OK Image formating</a:t>
            </a:r>
          </a:p>
          <a:p>
            <a:r>
              <a:rPr lang="en-SI" dirty="0"/>
              <a:t>Kompresija, hitrejša od PNG, a slabša</a:t>
            </a:r>
          </a:p>
          <a:p>
            <a:r>
              <a:rPr lang="en-SI" dirty="0"/>
              <a:t>Kodiranja nizov zaporednih pikslov levo-desno, ne gor-dol</a:t>
            </a:r>
          </a:p>
          <a:p>
            <a:r>
              <a:rPr lang="en-SI" dirty="0"/>
              <a:t>Ni potrebe po dodatnih knjižnicah</a:t>
            </a:r>
          </a:p>
        </p:txBody>
      </p:sp>
    </p:spTree>
    <p:extLst>
      <p:ext uri="{BB962C8B-B14F-4D97-AF65-F5344CB8AC3E}">
        <p14:creationId xmlns:p14="http://schemas.microsoft.com/office/powerpoint/2010/main" val="39037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D99D-C134-3971-EF8C-494C5A12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Enkodiranje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263D-FCDA-50D3-B407-7357E860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Header – podatki o datoteki</a:t>
            </a:r>
          </a:p>
          <a:p>
            <a:r>
              <a:rPr lang="en-SI" dirty="0"/>
              <a:t>Opcodes – informacije o načinu kodiranja pikslov</a:t>
            </a:r>
          </a:p>
          <a:p>
            <a:r>
              <a:rPr lang="en-SI" dirty="0"/>
              <a:t>Izhod programa .qoi datoteka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52190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8F8E-18E3-AA2D-CDC1-B936F96A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Dekodiranje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FEA7-7E4D-B6BE-8ED5-0BAA7AF3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Štirje različni pristopi kompresiranja</a:t>
            </a:r>
          </a:p>
          <a:p>
            <a:r>
              <a:rPr lang="en-SI" dirty="0"/>
              <a:t>P</a:t>
            </a:r>
            <a:r>
              <a:rPr lang="en-GB" dirty="0"/>
              <a:t>r</a:t>
            </a:r>
            <a:r>
              <a:rPr lang="en-SI" dirty="0"/>
              <a:t>va dva bita določita način kompresije, sledečih šest nosi informacije o kompresiji</a:t>
            </a:r>
          </a:p>
        </p:txBody>
      </p:sp>
    </p:spTree>
    <p:extLst>
      <p:ext uri="{BB962C8B-B14F-4D97-AF65-F5344CB8AC3E}">
        <p14:creationId xmlns:p14="http://schemas.microsoft.com/office/powerpoint/2010/main" val="389363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2C8E-4AD0-DF96-D855-8573ED7C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Preizkus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B7F7-9CD4-EDFC-A102-8FD1822A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Enkodiranje png slike v QOI, preverjanje z referenčnim dekompresorjem</a:t>
            </a:r>
          </a:p>
          <a:p>
            <a:r>
              <a:rPr lang="en-SI"/>
              <a:t>Dekodiranje </a:t>
            </a:r>
          </a:p>
        </p:txBody>
      </p:sp>
    </p:spTree>
    <p:extLst>
      <p:ext uri="{BB962C8B-B14F-4D97-AF65-F5344CB8AC3E}">
        <p14:creationId xmlns:p14="http://schemas.microsoft.com/office/powerpoint/2010/main" val="193895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Kompresiranje in dekompresiranje slik s metodo QOI</vt:lpstr>
      <vt:lpstr>QOI</vt:lpstr>
      <vt:lpstr>Enkodiranje</vt:lpstr>
      <vt:lpstr>Dekodiranje</vt:lpstr>
      <vt:lpstr>Preizkus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Melinc, Luka</dc:creator>
  <cp:lastModifiedBy>Melinc, Luka</cp:lastModifiedBy>
  <cp:revision>2</cp:revision>
  <dcterms:created xsi:type="dcterms:W3CDTF">2024-05-23T06:38:49Z</dcterms:created>
  <dcterms:modified xsi:type="dcterms:W3CDTF">2024-05-23T15:22:23Z</dcterms:modified>
</cp:coreProperties>
</file>