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C461-BCBF-D9FE-7E38-55372A95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E179-3FCF-ADD0-D000-4B603AFE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A3A4-0ACF-5B2E-8A60-176373BD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60D2-C7FE-E8C4-0760-3CF99D7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7D06-9F82-A08E-919C-048BD29E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58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BA29-5602-325F-DD50-5EC62C4B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1DA1-8B7E-5484-0AB3-5F4F8C4F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C5DC-6E6A-120E-76A6-83EEDFB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E432-14E0-9585-9F16-6EA86AE3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24F0-60CA-9477-8FB2-8C96843F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737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5A91-0EDA-D2B8-B44C-D4FD2A1F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C2BC9-DE64-8942-67E2-CF16C2B6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A4E5-5F6A-5BF8-50EB-011EFB81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17B8-1391-61FA-21EF-C6A0B74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B83D-03A8-1BD2-4D9D-42CCCE0D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80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F37E-D57E-2E96-1F1A-E01F18FF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3646-28E9-DE0F-82F8-6000C859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6614-FC67-E203-802C-14E1F41C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915D-18EB-37D3-7665-FE863FB8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2069-B690-10B6-6070-132B46C9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493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C5F1-882A-CF32-514A-C70D4A24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AA22-10FF-728B-65AB-E8B99CB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D3A3-6132-25C1-D4EF-958F7795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5EFF-7A2A-D197-FCFD-74F4B5F6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0E49-3669-FA6F-B1D4-E6B34372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9668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681A-C305-56F6-938C-28270BC4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2C76-54E4-BA0A-4EE3-F0088C45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CA6D-12F1-D4F1-93AC-CBBAE4D04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006C5-F713-A4BD-7115-6869013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287C-0FC8-4EF8-A011-4621A54F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1E7D-FBAE-1D51-89A5-FEDE972D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415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5425-C642-7BFE-2AE4-D07485A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81F1-767A-E991-C963-6FAD20EF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CF506-BA51-747B-3915-3C520A31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B438-961F-E84B-A6AE-F3E9E1A81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D7784-6885-405A-025D-4CD32722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E1A9F-720D-049D-36C9-4908A37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A8A0E-7280-ADC8-0905-74E7797A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5C15C-A49B-84CC-21E6-C02E7146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272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DB79-C7FF-BDAD-CCA9-4A70E477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40A5B-1486-13AF-73F7-62518AF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E2E24-1A2D-7E10-198A-A412D4FF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C2DC-FD65-B336-44F5-D7DC85C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813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EF4AD-3CFA-A859-553F-301C497D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5AD6C-ABB6-8EC8-94B1-07F64DB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A1FD6-1345-ED07-AA42-10234B0F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0581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1EA9-5D04-7CB1-715D-FD33417B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5C3E-DD74-3B96-C507-FE2D662C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2B9D-2E3C-B7AF-F8D0-46BF8E19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9FEC2-BA62-8E7B-8E7F-7EDEBCDE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4CBDE-BEC1-4A4D-D09A-BBA65D79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58EE-F19A-9590-4720-5B40890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709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4B5A-ED90-CB97-51B8-E045718D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530C-0AF9-54DC-7AF6-254D89268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B4964-1254-9175-6657-38CAF339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7B221-2252-C321-883E-75C7E293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A2622-77D9-6725-D81A-EFA12AE5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C6F2C-CC9B-00DF-52F4-DB5E8A6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28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364EA-D8D1-2A55-9D34-EFA46BB4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ED3C-C4CC-5B9E-B2EB-3F331FA3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B65E-7593-0CE1-B6B8-0C879F2E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38851-47D8-C140-B45E-C0AC9B173324}" type="datetimeFigureOut">
              <a:rPr lang="en-SI" smtClean="0"/>
              <a:t>24/05/2024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9D9B-E7C2-FDC0-2E94-E02221169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9436-11F4-CFC3-3622-798D4E58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41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972921215977144430/1243127971347435551/1716455194591.jpg?ex=665058a4&amp;is=664f0724&amp;hm=0c7a153d057531bce09ea690208ac1d43a293eb74fa33c7ac89cddd9ecfc0221&amp;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972921215977144430/1243127971988897802/1716455194598.jpg?ex=665058a4&amp;is=664f0724&amp;hm=0a89341b6f52abf7a833e89d2bcef5e238a680147a6e807ba4a1e389a15be427&amp;=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1167388414870552599/1242820852509048842/slika_dela.PNG?ex=664f3a9d&amp;is=664de91d&amp;hm=e3c7d8767916795f87c7557dafd42b66c7aeff6ad55239f05f4ef866962348a0&amp;=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1167388414870552599/1242837601598312561/tab2.PNG?ex=664f4a37&amp;is=664df8b7&amp;hm=1a826d9fea65cf6e21ea50e7ce519746887148e89d42c9581353c756caf8acc5&amp;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cdn.discordapp.com/attachments/1167388414870552599/1242837602076459079/tab3.PNG?ex=664f4a37&amp;is=664df8b7&amp;hm=27db4a102f9ba0cc6baabffb5b21d987f229c83522f969599fc19fb8433943d5&amp;=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8E9BA-133B-01D4-1077-01C203D2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SI" sz="7200"/>
              <a:t>Brezkontaktno merjenje toplote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2726-7E64-F1E5-B771-DB535FB9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SI" sz="1500"/>
              <a:t>Tilen Tinta, Luka Melinc</a:t>
            </a:r>
          </a:p>
          <a:p>
            <a:r>
              <a:rPr lang="en-SI" sz="1500"/>
              <a:t>Ljubljan, 30.5.2024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789E0-CC14-2E30-3857-F8F52699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SI" sz="480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FF4E-65FB-90B7-2B8B-79F26C23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SI" sz="2400" dirty="0"/>
              <a:t>Razviti programsko opremo za termo kamero in kalibrator</a:t>
            </a:r>
          </a:p>
          <a:p>
            <a:r>
              <a:rPr lang="en-SI" sz="2400" dirty="0"/>
              <a:t>Uspešno izvesti avtomatizirano meritev</a:t>
            </a:r>
          </a:p>
          <a:p>
            <a:endParaRPr lang="en-SI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7158-A6F5-A8E7-6E10-702C142C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5400"/>
              <a:t>Teorija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D591-D429-BB67-A5C7-BBC28CC7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</a:t>
            </a:r>
            <a:r>
              <a:rPr lang="en-SI" sz="2400" dirty="0" err="1"/>
              <a:t>erimo</a:t>
            </a:r>
            <a:r>
              <a:rPr lang="en-SI" sz="2400" dirty="0"/>
              <a:t> izsevano energijo neidealnega črnega telesa</a:t>
            </a:r>
          </a:p>
          <a:p>
            <a:r>
              <a:rPr lang="en-SI" sz="2400" dirty="0"/>
              <a:t>Izsevano energijo volumna računamo po Planckovem zakonu</a:t>
            </a:r>
          </a:p>
          <a:p>
            <a:r>
              <a:rPr lang="en-SI" sz="2400" dirty="0"/>
              <a:t>Zaradi neidealnosti smo morali upoštevati tudi emisivnost</a:t>
            </a:r>
          </a:p>
        </p:txBody>
      </p:sp>
    </p:spTree>
    <p:extLst>
      <p:ext uri="{BB962C8B-B14F-4D97-AF65-F5344CB8AC3E}">
        <p14:creationId xmlns:p14="http://schemas.microsoft.com/office/powerpoint/2010/main" val="961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2161A-6F39-FA17-0DEA-52A70818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4600" dirty="0"/>
              <a:t>Kamera – Minolta Land cyclops 300AF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B8BD-70BB-22D9-6FFB-AA6D3F08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SI" sz="2400" dirty="0"/>
              <a:t>Infrardeča kamera, meri od -50</a:t>
            </a:r>
            <a:r>
              <a:rPr lang="sl-SI" sz="2400" dirty="0"/>
              <a:t>°C</a:t>
            </a:r>
            <a:r>
              <a:rPr lang="en-SI" sz="2400" dirty="0"/>
              <a:t> do 1000</a:t>
            </a:r>
            <a:r>
              <a:rPr lang="sl-SI" sz="2400" dirty="0"/>
              <a:t>°C</a:t>
            </a:r>
            <a:endParaRPr lang="en-SI" sz="2400" dirty="0"/>
          </a:p>
          <a:p>
            <a:r>
              <a:rPr lang="en-SI" sz="2400" dirty="0"/>
              <a:t>Zaznava spekter valovanja 8 do 13 µm</a:t>
            </a:r>
          </a:p>
          <a:p>
            <a:r>
              <a:rPr lang="en-SI" sz="2400" dirty="0"/>
              <a:t>Različni načini merjenja</a:t>
            </a:r>
          </a:p>
          <a:p>
            <a:endParaRPr lang="en-SI" sz="2400" dirty="0"/>
          </a:p>
          <a:p>
            <a:endParaRPr lang="en-SI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F495B5-7404-2B7C-C9C6-E52EFE74285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35995" y="3739453"/>
            <a:ext cx="159842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1025" name="Picture 2" descr="A camera on a tripod&#10;&#10;Description automatically generated">
            <a:extLst>
              <a:ext uri="{FF2B5EF4-FFF2-40B4-BE49-F238E27FC236}">
                <a16:creationId xmlns:a16="http://schemas.microsoft.com/office/drawing/2014/main" id="{2FB93CA8-8481-8CCA-FEB2-EB7D0B41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95" y="3067903"/>
            <a:ext cx="3779618" cy="28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A9A84-B378-C9A9-77F7-0F46467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SI" sz="5400"/>
              <a:t>Kalibrator – F</a:t>
            </a:r>
            <a:r>
              <a:rPr lang="en-GB" sz="5400"/>
              <a:t>luka 4181</a:t>
            </a:r>
            <a:endParaRPr lang="en-SI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B1C5-7E19-C2F4-7471-C680C91B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SI" sz="2000" dirty="0" err="1"/>
              <a:t>Infrardeči</a:t>
            </a:r>
            <a:r>
              <a:rPr lang="en-SI" sz="2000" dirty="0"/>
              <a:t> </a:t>
            </a:r>
            <a:r>
              <a:rPr lang="en-SI" sz="2000" dirty="0" err="1"/>
              <a:t>kalibrator</a:t>
            </a:r>
            <a:r>
              <a:rPr lang="en-SI" sz="2000" dirty="0"/>
              <a:t> za </a:t>
            </a:r>
            <a:r>
              <a:rPr lang="en-SI" sz="2000" dirty="0" err="1"/>
              <a:t>kalibracijo</a:t>
            </a:r>
            <a:r>
              <a:rPr lang="en-SI" sz="2000" dirty="0"/>
              <a:t> </a:t>
            </a:r>
            <a:r>
              <a:rPr lang="en-SI" sz="2000" dirty="0" err="1"/>
              <a:t>infrardečih</a:t>
            </a:r>
            <a:r>
              <a:rPr lang="en-SI" sz="2000" dirty="0"/>
              <a:t> </a:t>
            </a:r>
            <a:r>
              <a:rPr lang="en-SI" sz="2000" dirty="0" err="1"/>
              <a:t>merilnikov</a:t>
            </a:r>
            <a:endParaRPr lang="en-SI" sz="2000" dirty="0"/>
          </a:p>
          <a:p>
            <a:r>
              <a:rPr lang="en-SI" sz="2000" dirty="0" err="1"/>
              <a:t>Delovno</a:t>
            </a:r>
            <a:r>
              <a:rPr lang="en-SI" sz="2000" dirty="0"/>
              <a:t> </a:t>
            </a:r>
            <a:r>
              <a:rPr lang="en-SI" sz="2000" dirty="0" err="1"/>
              <a:t>območje</a:t>
            </a:r>
            <a:r>
              <a:rPr lang="en-SI" sz="2000" dirty="0"/>
              <a:t> od 35</a:t>
            </a:r>
            <a:r>
              <a:rPr lang="sl-SI" sz="2000" dirty="0"/>
              <a:t>°C</a:t>
            </a:r>
            <a:r>
              <a:rPr lang="en-SI" sz="2000" dirty="0"/>
              <a:t> do 500</a:t>
            </a:r>
            <a:r>
              <a:rPr lang="sl-SI" sz="2000" dirty="0"/>
              <a:t>°C</a:t>
            </a:r>
            <a:endParaRPr lang="en-SI" sz="2000" dirty="0"/>
          </a:p>
          <a:p>
            <a:r>
              <a:rPr lang="en-SI" sz="2000" dirty="0" err="1"/>
              <a:t>Komunikacija</a:t>
            </a:r>
            <a:r>
              <a:rPr lang="en-SI" sz="2000" dirty="0"/>
              <a:t> </a:t>
            </a:r>
            <a:r>
              <a:rPr lang="en-SI" sz="2000" dirty="0" err="1"/>
              <a:t>preko</a:t>
            </a:r>
            <a:r>
              <a:rPr lang="en-SI" sz="2000" dirty="0"/>
              <a:t> RS232</a:t>
            </a:r>
          </a:p>
          <a:p>
            <a:endParaRPr lang="en-SI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48BA8-8D6B-62AD-9520-C9783EFD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915" y="1592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2049" name="Picture 1" descr="A black box with a round hole&#10;&#10;Description automatically generated">
            <a:extLst>
              <a:ext uri="{FF2B5EF4-FFF2-40B4-BE49-F238E27FC236}">
                <a16:creationId xmlns:a16="http://schemas.microsoft.com/office/drawing/2014/main" id="{AC881996-038C-2811-828D-0248512FE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15" y="1592957"/>
            <a:ext cx="28829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1A8E-4245-C236-09B7-12FA74B7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5400"/>
              <a:t>GUI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22BB-494C-1B07-6C93-7D614F2D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5302340" cy="3435531"/>
          </a:xfrm>
        </p:spPr>
        <p:txBody>
          <a:bodyPr anchor="ctr">
            <a:normAutofit/>
          </a:bodyPr>
          <a:lstStyle/>
          <a:p>
            <a:r>
              <a:rPr lang="en-SI" sz="2400" dirty="0"/>
              <a:t>Narejen v Pythonu s knjižnico Qt designer</a:t>
            </a:r>
          </a:p>
          <a:p>
            <a:r>
              <a:rPr lang="en-SI" sz="2400" dirty="0"/>
              <a:t>Za vsako napravo naredili svojo knjižnico ukazov</a:t>
            </a:r>
          </a:p>
          <a:p>
            <a:r>
              <a:rPr lang="en-SI" sz="2400" dirty="0"/>
              <a:t>Struktura GUI kalibratorja enaka kot na napravi</a:t>
            </a:r>
          </a:p>
          <a:p>
            <a:endParaRPr lang="en-SI" sz="2400" dirty="0"/>
          </a:p>
          <a:p>
            <a:endParaRPr lang="en-SI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9FE315-4BE0-889C-FF87-AC663614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3073" name="Picture 2" descr="A graph on a screen&#10;&#10;Description automatically generated">
            <a:extLst>
              <a:ext uri="{FF2B5EF4-FFF2-40B4-BE49-F238E27FC236}">
                <a16:creationId xmlns:a16="http://schemas.microsoft.com/office/drawing/2014/main" id="{B85F2ED0-B18B-EB17-3A0F-A4216059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841" b="1180"/>
          <a:stretch>
            <a:fillRect/>
          </a:stretch>
        </p:blipFill>
        <p:spPr bwMode="auto">
          <a:xfrm>
            <a:off x="6184106" y="2461830"/>
            <a:ext cx="4866988" cy="29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1BADF-87A0-74F0-6284-E807AF3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SI" sz="540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F9B6-5114-11AB-68AE-6F74EAD2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5" y="2902913"/>
            <a:ext cx="4597146" cy="3032168"/>
          </a:xfrm>
        </p:spPr>
        <p:txBody>
          <a:bodyPr anchor="ctr">
            <a:normAutofit/>
          </a:bodyPr>
          <a:lstStyle/>
          <a:p>
            <a:r>
              <a:rPr lang="en-SI" sz="2000"/>
              <a:t>Vsaka naprava ima svoje podokno za nastavitev parametrov</a:t>
            </a:r>
          </a:p>
          <a:p>
            <a:r>
              <a:rPr lang="en-SI" sz="2000"/>
              <a:t>Shranjevanje in izvažanje meritev temperature in kalibracije</a:t>
            </a:r>
          </a:p>
          <a:p>
            <a:r>
              <a:rPr lang="en-SI" sz="2000"/>
              <a:t>Glavno okno za začetek meritev</a:t>
            </a:r>
          </a:p>
          <a:p>
            <a:endParaRPr lang="en-SI" sz="20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B60A7E-D893-258F-D522-D0A618A2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705546"/>
            <a:ext cx="194416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4097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4C17C2-7064-A15E-796B-85BEB8A5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3829"/>
            <a:ext cx="4597145" cy="27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E6525D-ABEF-BC66-E1A0-461ACEDC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4099" name="Picture 5" descr="A screenshot of a program&#10;&#10;Description automatically generated">
            <a:extLst>
              <a:ext uri="{FF2B5EF4-FFF2-40B4-BE49-F238E27FC236}">
                <a16:creationId xmlns:a16="http://schemas.microsoft.com/office/drawing/2014/main" id="{0753D52D-15C7-806A-E398-644D8F9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55397"/>
            <a:ext cx="4597144" cy="27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4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AAF2-4334-B83E-5278-4F7305DC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SI" sz="4800"/>
              <a:t>Problemi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F2FC-B000-AE39-38D6-E4DCD7E3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SI" sz="2400" dirty="0"/>
              <a:t>Težave s komunikacijo s kamero</a:t>
            </a:r>
          </a:p>
          <a:p>
            <a:r>
              <a:rPr lang="en-SI" sz="2400" dirty="0"/>
              <a:t>Nejasna navodila za kalibrator</a:t>
            </a:r>
          </a:p>
          <a:p>
            <a:r>
              <a:rPr lang="en-SI" sz="2400" dirty="0"/>
              <a:t>Težave s kablom kamere</a:t>
            </a:r>
          </a:p>
          <a:p>
            <a:r>
              <a:rPr lang="en-SI" sz="2400" dirty="0"/>
              <a:t>Zamenjava različnih orodiji za izdelavo GUI</a:t>
            </a:r>
          </a:p>
          <a:p>
            <a:pPr marL="0" indent="0">
              <a:buNone/>
            </a:pPr>
            <a:endParaRPr lang="en-SI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9A0-B7B4-80EE-6ACC-3471B0B0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5400"/>
              <a:t>Možne nadgradnje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D45A-12F2-F643-D120-4430F993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SI" sz="2400"/>
              <a:t>Zelo preprosto dodajanje funckij oziroma novih naprav</a:t>
            </a:r>
          </a:p>
          <a:p>
            <a:r>
              <a:rPr lang="en-SI" sz="2400"/>
              <a:t>Možno dodajanje novih obdelav podatkov</a:t>
            </a:r>
          </a:p>
          <a:p>
            <a:r>
              <a:rPr lang="en-SI" sz="2400"/>
              <a:t>Dostopanje do funkcij, ki so zaščitene z geslom</a:t>
            </a:r>
          </a:p>
          <a:p>
            <a:endParaRPr lang="en-SI" sz="2400"/>
          </a:p>
        </p:txBody>
      </p:sp>
    </p:spTree>
    <p:extLst>
      <p:ext uri="{BB962C8B-B14F-4D97-AF65-F5344CB8AC3E}">
        <p14:creationId xmlns:p14="http://schemas.microsoft.com/office/powerpoint/2010/main" val="122199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185</Words>
  <Application>Microsoft Office PowerPoint</Application>
  <PresentationFormat>Širokozaslonsko</PresentationFormat>
  <Paragraphs>35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Brezkontaktno merjenje toplote</vt:lpstr>
      <vt:lpstr>Uvod</vt:lpstr>
      <vt:lpstr>Teorija</vt:lpstr>
      <vt:lpstr>Kamera – Minolta Land cyclops 300AF</vt:lpstr>
      <vt:lpstr>Kalibrator – Fluka 4181</vt:lpstr>
      <vt:lpstr>GUI</vt:lpstr>
      <vt:lpstr>GUI</vt:lpstr>
      <vt:lpstr>Problemi</vt:lpstr>
      <vt:lpstr>Možne nadgradnje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Brezkontaktno merjenje toplote</dc:title>
  <dc:creator>Melinc, Luka</dc:creator>
  <cp:lastModifiedBy>tilen tinta</cp:lastModifiedBy>
  <cp:revision>3</cp:revision>
  <dcterms:created xsi:type="dcterms:W3CDTF">2024-05-23T10:00:06Z</dcterms:created>
  <dcterms:modified xsi:type="dcterms:W3CDTF">2024-05-24T07:55:24Z</dcterms:modified>
</cp:coreProperties>
</file>