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3DE6D-9277-4352-844D-EC5D73BB061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DEAA2-76CA-4E71-B016-662543F1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589" y="404038"/>
            <a:ext cx="8001000" cy="175437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Klasifikacija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tekstova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sentimentu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953" y="4625163"/>
            <a:ext cx="1093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Autor</a:t>
            </a:r>
            <a:r>
              <a:rPr lang="en-US" dirty="0"/>
              <a:t>:																			</a:t>
            </a:r>
            <a:r>
              <a:rPr lang="en-US" dirty="0" err="1"/>
              <a:t>Profesor</a:t>
            </a:r>
            <a:r>
              <a:rPr lang="en-US" dirty="0"/>
              <a:t>:</a:t>
            </a:r>
          </a:p>
          <a:p>
            <a:r>
              <a:rPr lang="en-US" dirty="0"/>
              <a:t>Luka Pavlica RA8-2012														</a:t>
            </a:r>
            <a:r>
              <a:rPr lang="en-US" dirty="0" err="1"/>
              <a:t>Djordje</a:t>
            </a:r>
            <a:r>
              <a:rPr lang="en-US" dirty="0"/>
              <a:t> </a:t>
            </a:r>
            <a:r>
              <a:rPr lang="en-US" dirty="0" err="1"/>
              <a:t>Obradovic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223" y="329609"/>
            <a:ext cx="1023915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 (Soft computing) se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mnogim</a:t>
            </a:r>
            <a:r>
              <a:rPr lang="en-US" dirty="0"/>
              <a:t> </a:t>
            </a:r>
            <a:r>
              <a:rPr lang="en-US" dirty="0" err="1"/>
              <a:t>oblastima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Npr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Medicini</a:t>
            </a:r>
            <a:r>
              <a:rPr lang="en-US" dirty="0"/>
              <a:t>: 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magnetne</a:t>
            </a:r>
            <a:r>
              <a:rPr lang="en-US" dirty="0"/>
              <a:t> </a:t>
            </a:r>
            <a:r>
              <a:rPr lang="en-US" dirty="0" err="1"/>
              <a:t>rezonance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rendgen</a:t>
            </a:r>
            <a:r>
              <a:rPr lang="en-US" dirty="0"/>
              <a:t> </a:t>
            </a:r>
            <a:r>
              <a:rPr lang="en-US" dirty="0" err="1"/>
              <a:t>snimka</a:t>
            </a:r>
            <a:r>
              <a:rPr lang="en-US" dirty="0"/>
              <a:t>.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vidu</a:t>
            </a:r>
            <a:r>
              <a:rPr lang="en-US" dirty="0"/>
              <a:t> </a:t>
            </a:r>
            <a:r>
              <a:rPr lang="en-US" dirty="0" err="1"/>
              <a:t>ekspertskog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unosi</a:t>
            </a:r>
            <a:r>
              <a:rPr lang="en-US" dirty="0"/>
              <a:t> </a:t>
            </a:r>
            <a:r>
              <a:rPr lang="en-US" dirty="0" err="1"/>
              <a:t>simptome</a:t>
            </a:r>
            <a:r>
              <a:rPr lang="en-US" dirty="0"/>
              <a:t> </a:t>
            </a:r>
            <a:r>
              <a:rPr lang="en-US" dirty="0" err="1"/>
              <a:t>pacijenta</a:t>
            </a:r>
            <a:r>
              <a:rPr lang="en-US" dirty="0"/>
              <a:t>, 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dijagnozu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odgovor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Ekonomiji</a:t>
            </a:r>
            <a:r>
              <a:rPr lang="en-US" dirty="0"/>
              <a:t>:  </a:t>
            </a:r>
            <a:r>
              <a:rPr lang="en-US" dirty="0" err="1"/>
              <a:t>predvidjanje</a:t>
            </a:r>
            <a:r>
              <a:rPr lang="en-US" dirty="0"/>
              <a:t> </a:t>
            </a:r>
            <a:r>
              <a:rPr lang="en-US" dirty="0" err="1"/>
              <a:t>ponašanja</a:t>
            </a:r>
            <a:r>
              <a:rPr lang="en-US" dirty="0"/>
              <a:t> </a:t>
            </a:r>
            <a:r>
              <a:rPr lang="en-US" dirty="0" err="1"/>
              <a:t>ekonomije</a:t>
            </a:r>
            <a:r>
              <a:rPr lang="en-US" dirty="0"/>
              <a:t> u </a:t>
            </a:r>
            <a:r>
              <a:rPr lang="en-US" dirty="0" err="1"/>
              <a:t>zadatoj</a:t>
            </a:r>
            <a:r>
              <a:rPr lang="en-US" dirty="0"/>
              <a:t> </a:t>
            </a:r>
            <a:r>
              <a:rPr lang="en-US" dirty="0" err="1"/>
              <a:t>društvenoj</a:t>
            </a:r>
            <a:r>
              <a:rPr lang="en-US" dirty="0"/>
              <a:t> </a:t>
            </a:r>
            <a:r>
              <a:rPr lang="en-US" dirty="0" err="1"/>
              <a:t>situaciji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Odredjivanju</a:t>
            </a:r>
            <a:r>
              <a:rPr lang="en-US" dirty="0"/>
              <a:t>  </a:t>
            </a:r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prognoze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Masinskom</a:t>
            </a:r>
            <a:r>
              <a:rPr lang="en-US" dirty="0"/>
              <a:t> </a:t>
            </a:r>
            <a:r>
              <a:rPr lang="en-US" dirty="0" err="1"/>
              <a:t>razumevanju</a:t>
            </a:r>
            <a:r>
              <a:rPr lang="en-US" dirty="0"/>
              <a:t> </a:t>
            </a:r>
            <a:r>
              <a:rPr lang="en-US" dirty="0" err="1"/>
              <a:t>slike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 </a:t>
            </a:r>
            <a:r>
              <a:rPr lang="en-US" dirty="0" err="1"/>
              <a:t>robotici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Predikciji</a:t>
            </a:r>
            <a:r>
              <a:rPr lang="en-US" dirty="0"/>
              <a:t> </a:t>
            </a:r>
            <a:r>
              <a:rPr lang="en-US" dirty="0" err="1"/>
              <a:t>vremenskih</a:t>
            </a:r>
            <a:r>
              <a:rPr lang="en-US" dirty="0"/>
              <a:t> </a:t>
            </a:r>
            <a:r>
              <a:rPr lang="en-US" dirty="0" err="1"/>
              <a:t>serija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Itd</a:t>
            </a: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5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182" y="372140"/>
            <a:ext cx="11313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Tehnikom</a:t>
            </a:r>
            <a:r>
              <a:rPr lang="en-US" dirty="0"/>
              <a:t> SC-a  </a:t>
            </a:r>
            <a:r>
              <a:rPr lang="en-US" dirty="0" err="1"/>
              <a:t>moze</a:t>
            </a:r>
            <a:r>
              <a:rPr lang="en-US" dirty="0"/>
              <a:t> se </a:t>
            </a:r>
            <a:r>
              <a:rPr lang="en-US" dirty="0" err="1"/>
              <a:t>resiti</a:t>
            </a:r>
            <a:r>
              <a:rPr lang="en-US" dirty="0"/>
              <a:t> problem </a:t>
            </a:r>
            <a:r>
              <a:rPr lang="en-US" dirty="0" err="1"/>
              <a:t>izdvajanja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slike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primeru</a:t>
            </a:r>
            <a:r>
              <a:rPr lang="en-US" dirty="0"/>
              <a:t> </a:t>
            </a:r>
            <a:r>
              <a:rPr lang="en-US" dirty="0" err="1"/>
              <a:t>cemo</a:t>
            </a:r>
            <a:r>
              <a:rPr lang="en-US" dirty="0"/>
              <a:t> </a:t>
            </a:r>
            <a:r>
              <a:rPr lang="en-US" dirty="0" err="1"/>
              <a:t>izdvajati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prepoznavati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</a:t>
            </a:r>
            <a:r>
              <a:rPr lang="en-US" dirty="0" err="1"/>
              <a:t>izdvojena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Izdvojena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</a:t>
            </a:r>
            <a:r>
              <a:rPr lang="en-US" dirty="0" err="1"/>
              <a:t>cemo</a:t>
            </a:r>
            <a:r>
              <a:rPr lang="en-US" dirty="0"/>
              <a:t> </a:t>
            </a:r>
            <a:r>
              <a:rPr lang="en-US" dirty="0" err="1"/>
              <a:t>slati</a:t>
            </a:r>
            <a:r>
              <a:rPr lang="en-US" dirty="0"/>
              <a:t> u </a:t>
            </a:r>
            <a:r>
              <a:rPr lang="en-US" dirty="0" err="1"/>
              <a:t>neuronsku</a:t>
            </a:r>
            <a:r>
              <a:rPr lang="en-US" dirty="0"/>
              <a:t> </a:t>
            </a:r>
            <a:r>
              <a:rPr lang="en-US" dirty="0" err="1"/>
              <a:t>mrezu</a:t>
            </a:r>
            <a:r>
              <a:rPr lang="en-US" dirty="0"/>
              <a:t> I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cemo</a:t>
            </a:r>
            <a:r>
              <a:rPr lang="en-US" dirty="0"/>
              <a:t> </a:t>
            </a:r>
            <a:r>
              <a:rPr lang="en-US" dirty="0" err="1"/>
              <a:t>kasnije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odredjivanje</a:t>
            </a:r>
            <a:r>
              <a:rPr lang="en-US" dirty="0"/>
              <a:t> </a:t>
            </a:r>
            <a:r>
              <a:rPr lang="en-US" dirty="0" err="1"/>
              <a:t>sentimenta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teksta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1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5099" y="244549"/>
            <a:ext cx="5401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NACIN KAKO JE PROJEKAT 				REALIZOVAN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1628" y="2041451"/>
            <a:ext cx="10356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pocetak</a:t>
            </a:r>
            <a:r>
              <a:rPr lang="en-US" dirty="0"/>
              <a:t> </a:t>
            </a:r>
            <a:r>
              <a:rPr lang="en-US" dirty="0" err="1"/>
              <a:t>moramo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par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kratkim</a:t>
            </a:r>
            <a:r>
              <a:rPr lang="en-US" dirty="0"/>
              <a:t> </a:t>
            </a:r>
            <a:r>
              <a:rPr lang="en-US" dirty="0" err="1"/>
              <a:t>tekstom</a:t>
            </a:r>
            <a:r>
              <a:rPr lang="en-US" dirty="0"/>
              <a:t>. </a:t>
            </a:r>
            <a:r>
              <a:rPr lang="en-US" dirty="0" err="1"/>
              <a:t>Tekst</a:t>
            </a:r>
            <a:r>
              <a:rPr lang="en-US" dirty="0"/>
              <a:t> se </a:t>
            </a:r>
            <a:r>
              <a:rPr lang="en-US" dirty="0" err="1"/>
              <a:t>moze</a:t>
            </a:r>
            <a:r>
              <a:rPr lang="en-US" dirty="0"/>
              <a:t> </a:t>
            </a:r>
            <a:r>
              <a:rPr lang="en-US" dirty="0" err="1"/>
              <a:t>sastojati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vise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reda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Posebna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 mora </a:t>
            </a:r>
            <a:r>
              <a:rPr lang="en-US" dirty="0" err="1"/>
              <a:t>postojati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obucavanje</a:t>
            </a:r>
            <a:r>
              <a:rPr lang="en-US" dirty="0"/>
              <a:t>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mreze</a:t>
            </a:r>
            <a:r>
              <a:rPr lang="en-US" dirty="0"/>
              <a:t>. 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slici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nalaziti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u </a:t>
            </a:r>
            <a:r>
              <a:rPr lang="en-US" dirty="0" err="1"/>
              <a:t>tekstovima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Funkcija</a:t>
            </a:r>
            <a:r>
              <a:rPr lang="en-US" dirty="0"/>
              <a:t> “</a:t>
            </a:r>
            <a:r>
              <a:rPr lang="en-US" dirty="0" err="1"/>
              <a:t>select_roi</a:t>
            </a:r>
            <a:r>
              <a:rPr lang="en-US" dirty="0"/>
              <a:t>()”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konture</a:t>
            </a:r>
            <a:r>
              <a:rPr lang="en-US" dirty="0"/>
              <a:t> (</a:t>
            </a:r>
            <a:r>
              <a:rPr lang="en-US" dirty="0" err="1"/>
              <a:t>slova</a:t>
            </a:r>
            <a:r>
              <a:rPr lang="en-US" dirty="0"/>
              <a:t>) I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potrebi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spaja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konturama</a:t>
            </a:r>
            <a:r>
              <a:rPr lang="en-US" dirty="0"/>
              <a:t> (</a:t>
            </a:r>
            <a:r>
              <a:rPr lang="en-US" dirty="0" err="1"/>
              <a:t>funckija</a:t>
            </a:r>
            <a:r>
              <a:rPr lang="en-US" dirty="0"/>
              <a:t> “</a:t>
            </a:r>
            <a:r>
              <a:rPr lang="en-US" dirty="0" err="1"/>
              <a:t>merge_regions</a:t>
            </a:r>
            <a:r>
              <a:rPr lang="en-US" dirty="0"/>
              <a:t>()”)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Takodje</a:t>
            </a:r>
            <a:r>
              <a:rPr lang="en-US" dirty="0"/>
              <a:t> 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funkciji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unutrasnja</a:t>
            </a:r>
            <a:r>
              <a:rPr lang="en-US" dirty="0"/>
              <a:t> </a:t>
            </a:r>
            <a:r>
              <a:rPr lang="en-US" dirty="0" err="1"/>
              <a:t>funckija</a:t>
            </a:r>
            <a:r>
              <a:rPr lang="en-US" dirty="0"/>
              <a:t> “</a:t>
            </a:r>
            <a:r>
              <a:rPr lang="en-US" dirty="0" err="1"/>
              <a:t>rotate_regions</a:t>
            </a:r>
            <a:r>
              <a:rPr lang="en-US" dirty="0"/>
              <a:t>()” </a:t>
            </a: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konture</a:t>
            </a:r>
            <a:r>
              <a:rPr lang="en-US" dirty="0"/>
              <a:t> </a:t>
            </a:r>
            <a:r>
              <a:rPr lang="en-US" dirty="0" err="1"/>
              <a:t>pomerene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ugao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6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7684" y="329609"/>
            <a:ext cx="829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Primer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kojoj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I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funckije</a:t>
            </a:r>
            <a:r>
              <a:rPr lang="en-US" dirty="0"/>
              <a:t> “</a:t>
            </a:r>
            <a:r>
              <a:rPr lang="en-US" dirty="0" err="1"/>
              <a:t>select_roi</a:t>
            </a:r>
            <a:r>
              <a:rPr lang="en-US" dirty="0"/>
              <a:t>()”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izvuci</a:t>
            </a:r>
            <a:r>
              <a:rPr lang="en-US" dirty="0"/>
              <a:t> </a:t>
            </a:r>
            <a:r>
              <a:rPr lang="en-US" dirty="0" err="1"/>
              <a:t>zeljene</a:t>
            </a:r>
            <a:r>
              <a:rPr lang="en-US" dirty="0"/>
              <a:t> </a:t>
            </a:r>
            <a:r>
              <a:rPr lang="en-US" dirty="0" err="1"/>
              <a:t>konture</a:t>
            </a:r>
            <a:r>
              <a:rPr lang="en-US" dirty="0"/>
              <a:t>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5" y="1344023"/>
            <a:ext cx="10058400" cy="33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1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660" y="116958"/>
            <a:ext cx="811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kojoj</a:t>
            </a:r>
            <a:r>
              <a:rPr lang="en-US" dirty="0"/>
              <a:t> se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se </a:t>
            </a:r>
            <a:r>
              <a:rPr lang="en-US" dirty="0" err="1"/>
              <a:t>nadju</a:t>
            </a:r>
            <a:r>
              <a:rPr lang="en-US" dirty="0"/>
              <a:t> u </a:t>
            </a:r>
            <a:r>
              <a:rPr lang="en-US" dirty="0" err="1"/>
              <a:t>tekstovima</a:t>
            </a:r>
            <a:r>
              <a:rPr lang="en-US" dirty="0"/>
              <a:t>, I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salju</a:t>
            </a:r>
            <a:r>
              <a:rPr lang="en-US" dirty="0"/>
              <a:t> </a:t>
            </a:r>
            <a:r>
              <a:rPr lang="en-US" dirty="0" err="1"/>
              <a:t>neuronskoj</a:t>
            </a:r>
            <a:r>
              <a:rPr lang="en-US" dirty="0"/>
              <a:t> </a:t>
            </a:r>
            <a:r>
              <a:rPr lang="en-US" dirty="0" err="1"/>
              <a:t>mrezi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81" y="2093719"/>
            <a:ext cx="10058400" cy="65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0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223" y="478465"/>
            <a:ext cx="100796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Nacin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klasifikacija</a:t>
            </a:r>
            <a:r>
              <a:rPr lang="en-US" dirty="0"/>
              <a:t> </a:t>
            </a:r>
            <a:r>
              <a:rPr lang="en-US" dirty="0" err="1"/>
              <a:t>tekstova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sentimentu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u </a:t>
            </a:r>
            <a:r>
              <a:rPr lang="en-US" dirty="0" err="1"/>
              <a:t>funkciji</a:t>
            </a:r>
            <a:r>
              <a:rPr lang="en-US" dirty="0"/>
              <a:t> “</a:t>
            </a:r>
            <a:r>
              <a:rPr lang="en-US" dirty="0" err="1"/>
              <a:t>display_results</a:t>
            </a:r>
            <a:r>
              <a:rPr lang="en-US" dirty="0"/>
              <a:t>()”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pocetku</a:t>
            </a:r>
            <a:r>
              <a:rPr lang="en-US" dirty="0"/>
              <a:t> </a:t>
            </a:r>
            <a:r>
              <a:rPr lang="en-US" dirty="0" err="1"/>
              <a:t>moramo</a:t>
            </a:r>
            <a:r>
              <a:rPr lang="en-US" dirty="0"/>
              <a:t> da </a:t>
            </a:r>
            <a:r>
              <a:rPr lang="en-US" dirty="0" err="1"/>
              <a:t>definisemo</a:t>
            </a:r>
            <a:r>
              <a:rPr lang="en-US" dirty="0"/>
              <a:t> 2 </a:t>
            </a:r>
            <a:r>
              <a:rPr lang="en-US" dirty="0" err="1"/>
              <a:t>brojaca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inicijalno</a:t>
            </a:r>
            <a:r>
              <a:rPr lang="en-US" dirty="0"/>
              <a:t> 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Takodje</a:t>
            </a:r>
            <a:r>
              <a:rPr lang="en-US" dirty="0"/>
              <a:t> se </a:t>
            </a:r>
            <a:r>
              <a:rPr lang="en-US" dirty="0" err="1"/>
              <a:t>inicijalizuju</a:t>
            </a:r>
            <a:r>
              <a:rPr lang="en-US" dirty="0"/>
              <a:t> 3 </a:t>
            </a:r>
            <a:r>
              <a:rPr lang="en-US" dirty="0" err="1"/>
              <a:t>liste</a:t>
            </a:r>
            <a:r>
              <a:rPr lang="en-US" dirty="0"/>
              <a:t> , od </a:t>
            </a:r>
            <a:r>
              <a:rPr lang="en-US" dirty="0" err="1"/>
              <a:t>kojih</a:t>
            </a:r>
            <a:r>
              <a:rPr lang="en-US" dirty="0"/>
              <a:t> je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prazna</a:t>
            </a:r>
            <a:r>
              <a:rPr lang="en-US" dirty="0"/>
              <a:t> a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ispunjene</a:t>
            </a:r>
            <a:r>
              <a:rPr lang="en-US" dirty="0"/>
              <a:t> </a:t>
            </a:r>
            <a:r>
              <a:rPr lang="en-US" dirty="0" err="1"/>
              <a:t>recima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Pozitivna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je </a:t>
            </a:r>
            <a:r>
              <a:rPr lang="en-US" dirty="0" err="1"/>
              <a:t>ispunjena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pozitivnim</a:t>
            </a:r>
            <a:r>
              <a:rPr lang="en-US" dirty="0"/>
              <a:t> </a:t>
            </a:r>
            <a:r>
              <a:rPr lang="en-US" dirty="0" err="1"/>
              <a:t>recima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je </a:t>
            </a:r>
            <a:r>
              <a:rPr lang="en-US" dirty="0" err="1"/>
              <a:t>negativna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negativnim</a:t>
            </a:r>
            <a:r>
              <a:rPr lang="en-US" dirty="0"/>
              <a:t> </a:t>
            </a:r>
            <a:r>
              <a:rPr lang="en-US" dirty="0" err="1"/>
              <a:t>recima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Pomocu</a:t>
            </a:r>
            <a:r>
              <a:rPr lang="en-US" dirty="0"/>
              <a:t> k-means </a:t>
            </a:r>
            <a:r>
              <a:rPr lang="en-US" dirty="0" err="1"/>
              <a:t>algoritma</a:t>
            </a:r>
            <a:r>
              <a:rPr lang="en-US" dirty="0"/>
              <a:t> se </a:t>
            </a:r>
            <a:r>
              <a:rPr lang="en-US" dirty="0" err="1"/>
              <a:t>definise</a:t>
            </a:r>
            <a:r>
              <a:rPr lang="en-US" dirty="0"/>
              <a:t> </a:t>
            </a:r>
            <a:r>
              <a:rPr lang="en-US" dirty="0" err="1"/>
              <a:t>razmak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u </a:t>
            </a:r>
            <a:r>
              <a:rPr lang="en-US" dirty="0" err="1"/>
              <a:t>reci</a:t>
            </a:r>
            <a:r>
              <a:rPr lang="en-US" dirty="0"/>
              <a:t> I 2 </a:t>
            </a:r>
            <a:r>
              <a:rPr lang="en-US" dirty="0" err="1"/>
              <a:t>reci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Glavna</a:t>
            </a:r>
            <a:r>
              <a:rPr lang="en-US" dirty="0"/>
              <a:t> for </a:t>
            </a:r>
            <a:r>
              <a:rPr lang="en-US" dirty="0" err="1"/>
              <a:t>petlja</a:t>
            </a:r>
            <a:r>
              <a:rPr lang="en-US" dirty="0"/>
              <a:t> </a:t>
            </a:r>
            <a:r>
              <a:rPr lang="en-US" dirty="0" err="1"/>
              <a:t>prolazi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ceo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I </a:t>
            </a:r>
            <a:r>
              <a:rPr lang="en-US" dirty="0" err="1"/>
              <a:t>pamti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ne </a:t>
            </a:r>
            <a:r>
              <a:rPr lang="en-US" dirty="0" err="1"/>
              <a:t>dodje</a:t>
            </a:r>
            <a:r>
              <a:rPr lang="en-US" dirty="0"/>
              <a:t> do </a:t>
            </a:r>
            <a:r>
              <a:rPr lang="en-US" dirty="0" err="1"/>
              <a:t>razmaka</a:t>
            </a:r>
            <a:r>
              <a:rPr lang="en-US" dirty="0"/>
              <a:t> </a:t>
            </a:r>
            <a:r>
              <a:rPr lang="en-US" dirty="0" err="1"/>
              <a:t>jednak</a:t>
            </a:r>
            <a:r>
              <a:rPr lang="en-US" dirty="0"/>
              <a:t> </a:t>
            </a:r>
            <a:r>
              <a:rPr lang="en-US" dirty="0" err="1"/>
              <a:t>razmaku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2 </a:t>
            </a:r>
            <a:r>
              <a:rPr lang="en-US" dirty="0" err="1"/>
              <a:t>reci</a:t>
            </a:r>
            <a:endParaRPr lang="en-US" dirty="0"/>
          </a:p>
          <a:p>
            <a:endParaRPr lang="en-US" dirty="0"/>
          </a:p>
          <a:p>
            <a:r>
              <a:rPr lang="en-US" dirty="0"/>
              <a:t>Od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se </a:t>
            </a:r>
            <a:r>
              <a:rPr lang="en-US" dirty="0" err="1"/>
              <a:t>pravi</a:t>
            </a:r>
            <a:r>
              <a:rPr lang="en-US" dirty="0"/>
              <a:t> rec I </a:t>
            </a:r>
            <a:r>
              <a:rPr lang="en-US" dirty="0" err="1"/>
              <a:t>dodaje</a:t>
            </a:r>
            <a:r>
              <a:rPr lang="en-US" dirty="0"/>
              <a:t> se u </a:t>
            </a:r>
            <a:r>
              <a:rPr lang="en-US" dirty="0" err="1"/>
              <a:t>praznu</a:t>
            </a:r>
            <a:r>
              <a:rPr lang="en-US" dirty="0"/>
              <a:t> </a:t>
            </a:r>
            <a:r>
              <a:rPr lang="en-US" dirty="0" err="1"/>
              <a:t>listu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8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140" y="393405"/>
            <a:ext cx="108345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prodje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ceo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pravi</a:t>
            </a:r>
            <a:r>
              <a:rPr lang="en-US" dirty="0"/>
              <a:t> se for </a:t>
            </a:r>
            <a:r>
              <a:rPr lang="en-US" dirty="0" err="1"/>
              <a:t>petlja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en-US" dirty="0" err="1"/>
              <a:t>prolazi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novoformirane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I </a:t>
            </a:r>
            <a:r>
              <a:rPr lang="en-US" dirty="0" err="1"/>
              <a:t>pozitivne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. </a:t>
            </a:r>
            <a:r>
              <a:rPr lang="en-US" dirty="0" err="1"/>
              <a:t>Proveravamo</a:t>
            </a:r>
            <a:r>
              <a:rPr lang="en-US" dirty="0"/>
              <a:t> da li </a:t>
            </a:r>
            <a:r>
              <a:rPr lang="en-US" dirty="0" err="1"/>
              <a:t>postoji</a:t>
            </a:r>
            <a:r>
              <a:rPr lang="en-US" dirty="0"/>
              <a:t> rec u </a:t>
            </a:r>
            <a:r>
              <a:rPr lang="en-US" dirty="0" err="1"/>
              <a:t>pozitivnoj</a:t>
            </a:r>
            <a:r>
              <a:rPr lang="en-US" dirty="0"/>
              <a:t> </a:t>
            </a:r>
            <a:r>
              <a:rPr lang="en-US" dirty="0" err="1"/>
              <a:t>listi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jednaka</a:t>
            </a:r>
            <a:r>
              <a:rPr lang="en-US" dirty="0"/>
              <a:t> </a:t>
            </a:r>
            <a:r>
              <a:rPr lang="en-US" dirty="0" err="1"/>
              <a:t>reci</a:t>
            </a:r>
            <a:r>
              <a:rPr lang="en-US" dirty="0"/>
              <a:t> u </a:t>
            </a:r>
            <a:r>
              <a:rPr lang="en-US" dirty="0" err="1"/>
              <a:t>novoj</a:t>
            </a:r>
            <a:r>
              <a:rPr lang="en-US" dirty="0"/>
              <a:t> </a:t>
            </a:r>
            <a:r>
              <a:rPr lang="en-US" dirty="0" err="1"/>
              <a:t>listi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jeste</a:t>
            </a:r>
            <a:r>
              <a:rPr lang="en-US" dirty="0"/>
              <a:t> </a:t>
            </a:r>
            <a:r>
              <a:rPr lang="en-US" dirty="0" err="1"/>
              <a:t>povecavamo</a:t>
            </a:r>
            <a:r>
              <a:rPr lang="en-US" dirty="0"/>
              <a:t> </a:t>
            </a:r>
            <a:r>
              <a:rPr lang="en-US" dirty="0" err="1"/>
              <a:t>pozitivni</a:t>
            </a:r>
            <a:r>
              <a:rPr lang="en-US" dirty="0"/>
              <a:t> </a:t>
            </a:r>
            <a:r>
              <a:rPr lang="en-US" dirty="0" err="1"/>
              <a:t>brojac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postupak</a:t>
            </a:r>
            <a:r>
              <a:rPr lang="en-US" dirty="0"/>
              <a:t> se </a:t>
            </a:r>
            <a:r>
              <a:rPr lang="en-US" dirty="0" err="1"/>
              <a:t>radi</a:t>
            </a:r>
            <a:r>
              <a:rPr lang="en-US" dirty="0"/>
              <a:t> I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negativnu</a:t>
            </a:r>
            <a:r>
              <a:rPr lang="en-US" dirty="0"/>
              <a:t> </a:t>
            </a:r>
            <a:r>
              <a:rPr lang="en-US" dirty="0" err="1"/>
              <a:t>listu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kraju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je </a:t>
            </a:r>
            <a:r>
              <a:rPr lang="en-US" dirty="0" err="1"/>
              <a:t>poznat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pozitivnih</a:t>
            </a:r>
            <a:r>
              <a:rPr lang="en-US" dirty="0"/>
              <a:t> I </a:t>
            </a:r>
            <a:r>
              <a:rPr lang="en-US" dirty="0" err="1"/>
              <a:t>negativnih</a:t>
            </a:r>
            <a:r>
              <a:rPr lang="en-US" dirty="0"/>
              <a:t> </a:t>
            </a:r>
            <a:r>
              <a:rPr lang="en-US" dirty="0" err="1"/>
              <a:t>reci</a:t>
            </a:r>
            <a:r>
              <a:rPr lang="en-US" dirty="0"/>
              <a:t> u </a:t>
            </a:r>
            <a:r>
              <a:rPr lang="en-US" dirty="0" err="1"/>
              <a:t>tekstu</a:t>
            </a:r>
            <a:r>
              <a:rPr lang="en-US" dirty="0"/>
              <a:t> </a:t>
            </a:r>
            <a:r>
              <a:rPr lang="en-US" dirty="0" err="1"/>
              <a:t>definisemo</a:t>
            </a:r>
            <a:r>
              <a:rPr lang="en-US" dirty="0"/>
              <a:t> da li je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pozitivan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negativan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Ukoliko</a:t>
            </a:r>
            <a:r>
              <a:rPr lang="en-US" dirty="0"/>
              <a:t> je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pozitivnog</a:t>
            </a:r>
            <a:r>
              <a:rPr lang="en-US" dirty="0"/>
              <a:t> </a:t>
            </a:r>
            <a:r>
              <a:rPr lang="en-US" dirty="0" err="1"/>
              <a:t>brojaca</a:t>
            </a:r>
            <a:r>
              <a:rPr lang="en-US" dirty="0"/>
              <a:t> I </a:t>
            </a:r>
            <a:r>
              <a:rPr lang="en-US" dirty="0" err="1"/>
              <a:t>negativnog</a:t>
            </a:r>
            <a:r>
              <a:rPr lang="en-US" dirty="0"/>
              <a:t> </a:t>
            </a:r>
            <a:r>
              <a:rPr lang="en-US" dirty="0" err="1"/>
              <a:t>veca</a:t>
            </a:r>
            <a:r>
              <a:rPr lang="en-US" dirty="0"/>
              <a:t> od 2 – to </a:t>
            </a:r>
            <a:r>
              <a:rPr lang="en-US" dirty="0" err="1"/>
              <a:t>znaci</a:t>
            </a:r>
            <a:r>
              <a:rPr lang="en-US" dirty="0"/>
              <a:t> da je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pozitivan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negativno</a:t>
            </a:r>
            <a:r>
              <a:rPr lang="en-US" dirty="0"/>
              <a:t> I </a:t>
            </a:r>
            <a:r>
              <a:rPr lang="en-US" dirty="0" err="1"/>
              <a:t>pozitivnog</a:t>
            </a:r>
            <a:r>
              <a:rPr lang="en-US" dirty="0"/>
              <a:t> </a:t>
            </a:r>
            <a:r>
              <a:rPr lang="en-US" dirty="0" err="1"/>
              <a:t>brojaca</a:t>
            </a:r>
            <a:r>
              <a:rPr lang="en-US" dirty="0"/>
              <a:t> </a:t>
            </a:r>
            <a:r>
              <a:rPr lang="en-US" dirty="0" err="1"/>
              <a:t>pozitivna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je </a:t>
            </a:r>
            <a:r>
              <a:rPr lang="en-US" dirty="0" err="1"/>
              <a:t>negativan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svakom</a:t>
            </a:r>
            <a:r>
              <a:rPr lang="en-US" dirty="0"/>
              <a:t> </a:t>
            </a:r>
            <a:r>
              <a:rPr lang="en-US" dirty="0" err="1"/>
              <a:t>drugom</a:t>
            </a:r>
            <a:r>
              <a:rPr lang="en-US" dirty="0"/>
              <a:t> </a:t>
            </a:r>
            <a:r>
              <a:rPr lang="en-US" dirty="0" err="1"/>
              <a:t>slucaju</a:t>
            </a:r>
            <a:r>
              <a:rPr lang="en-US" dirty="0"/>
              <a:t> je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neutralan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5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279" y="520995"/>
            <a:ext cx="1019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Posto</a:t>
            </a:r>
            <a:r>
              <a:rPr lang="en-US" dirty="0"/>
              <a:t> se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tekstovi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dosta</a:t>
            </a:r>
            <a:r>
              <a:rPr lang="en-US" dirty="0"/>
              <a:t> </a:t>
            </a:r>
            <a:r>
              <a:rPr lang="en-US" dirty="0" err="1"/>
              <a:t>kratki</a:t>
            </a:r>
            <a:r>
              <a:rPr lang="en-US" dirty="0"/>
              <a:t>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nacin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prilicno</a:t>
            </a:r>
            <a:r>
              <a:rPr lang="en-US" dirty="0"/>
              <a:t> </a:t>
            </a:r>
            <a:r>
              <a:rPr lang="en-US" dirty="0" err="1"/>
              <a:t>dobar</a:t>
            </a:r>
            <a:r>
              <a:rPr lang="en-US" dirty="0"/>
              <a:t> </a:t>
            </a:r>
            <a:r>
              <a:rPr lang="en-US" dirty="0" err="1"/>
              <a:t>rezultat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Kada</a:t>
            </a:r>
            <a:r>
              <a:rPr lang="en-US" dirty="0"/>
              <a:t> bi </a:t>
            </a:r>
            <a:r>
              <a:rPr lang="en-US" dirty="0" err="1"/>
              <a:t>tekstovi</a:t>
            </a:r>
            <a:r>
              <a:rPr lang="en-US" dirty="0"/>
              <a:t> </a:t>
            </a:r>
            <a:r>
              <a:rPr lang="en-US" dirty="0" err="1"/>
              <a:t>bili</a:t>
            </a:r>
            <a:r>
              <a:rPr lang="en-US" dirty="0"/>
              <a:t> </a:t>
            </a:r>
            <a:r>
              <a:rPr lang="en-US" dirty="0" err="1"/>
              <a:t>dosta</a:t>
            </a:r>
            <a:r>
              <a:rPr lang="en-US" dirty="0"/>
              <a:t> </a:t>
            </a:r>
            <a:r>
              <a:rPr lang="en-US" dirty="0" err="1"/>
              <a:t>duzi</a:t>
            </a:r>
            <a:r>
              <a:rPr lang="en-US" dirty="0"/>
              <a:t> </a:t>
            </a:r>
            <a:r>
              <a:rPr lang="en-US" dirty="0" err="1"/>
              <a:t>onda</a:t>
            </a:r>
            <a:r>
              <a:rPr lang="en-US" dirty="0"/>
              <a:t> bi I </a:t>
            </a:r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postajao</a:t>
            </a:r>
            <a:r>
              <a:rPr lang="en-US" dirty="0"/>
              <a:t> </a:t>
            </a:r>
            <a:r>
              <a:rPr lang="en-US" dirty="0" err="1"/>
              <a:t>dosta</a:t>
            </a:r>
            <a:r>
              <a:rPr lang="en-US" dirty="0"/>
              <a:t> </a:t>
            </a:r>
            <a:r>
              <a:rPr lang="en-US" dirty="0" err="1"/>
              <a:t>komplikovaniji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9524" y="3902148"/>
            <a:ext cx="6539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7200" dirty="0"/>
              <a:t>KRAJ</a:t>
            </a:r>
          </a:p>
        </p:txBody>
      </p:sp>
    </p:spTree>
    <p:extLst>
      <p:ext uri="{BB962C8B-B14F-4D97-AF65-F5344CB8AC3E}">
        <p14:creationId xmlns:p14="http://schemas.microsoft.com/office/powerpoint/2010/main" val="8067273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</TotalTime>
  <Words>485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Slice</vt:lpstr>
      <vt:lpstr>Klasifikacija tekstova po sentimentu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tekstova po sentimentu</dc:title>
  <dc:creator>Luka Pavlica</dc:creator>
  <cp:lastModifiedBy>Luka Pavlica</cp:lastModifiedBy>
  <cp:revision>6</cp:revision>
  <dcterms:created xsi:type="dcterms:W3CDTF">2016-06-26T21:32:20Z</dcterms:created>
  <dcterms:modified xsi:type="dcterms:W3CDTF">2016-06-26T22:25:32Z</dcterms:modified>
</cp:coreProperties>
</file>