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API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Fully stateless with REST best practices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authentication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Communicating with MySQL via Doctrine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Mail Service with Swift Mailer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Website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app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routing and 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Posting text with pictures on timeline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Liking, commenting and sharing posts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Follower system like Instagram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Viewing own profile and other profiles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Mobile App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Posting text with pictures on timeline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Liking, commenting and sharing posts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Follower system like Instagram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Viewing own profile and other profiles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Real time chat system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Hosting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shared hosting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runs on Apache 2.0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has SSL encryption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version 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version 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version 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Versioning System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Over 80 commits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Around 100k lines of code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other</a:t>
            </a:r>
          </a:p>
        </p:txBody>
      </p:sp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5</cp:revision>
  <dcterms:created xsi:type="dcterms:W3CDTF">2020-08-04T18:20:59Z</dcterms:created>
  <dcterms:modified xsi:type="dcterms:W3CDTF">2020-08-04T19:19:38Z</dcterms:modified>
</cp:coreProperties>
</file>