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84FA-58E5-4F62-8070-301CBFAD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F88C5-0775-44AB-B80C-CF90EDCCA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6B38-9650-49C0-B054-C4D3884B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BD688-8185-4DE2-A25C-8EEE8FBF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77D3-A17F-4A6C-9011-4B5081D3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BCA6-9BFA-4B6C-B7FC-040E2FCD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64A65-09AD-480E-AC5F-FC7BBE94D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8EE9-4647-43A1-B8E4-7CD519CA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5956-595B-4B87-A262-C148FE23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702F-E8B2-4135-AF35-3EB4DC71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27A1A-DFC0-4D06-8BE9-5091EDAE9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B0566-82FE-4275-B367-1CEFA1B07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771D-8E20-495C-B2BC-9030D3D7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EE6F-0DF0-447C-BEB1-DEF8BB5B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4DAF-707A-4460-953A-939E4802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6491-4F20-4BBA-9B32-83D046D9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ABE6-4FC2-4191-8840-C122233C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4EF0-7F21-416B-B45D-0FB1E5B9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AFA53-8FE7-4F63-ACBF-1E97D138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B5C9-7DC5-4408-AA30-09BBFE2D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FDD-623C-40C4-81F5-E075A4E0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159A0-20FE-4ADC-94B0-ADC29784E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1D53A-D4DE-45B3-9203-87D2E5DB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7BF5-7412-4ABF-97EC-EC9A7A8B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4CBF-2138-4663-AE51-B3FB1A5D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AE6F-0A52-4941-967F-62FA4EA4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0281-854C-49CB-BCA2-AC2F6BD7F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5CDB1-4921-412C-A2D9-0A82B3736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93607-99AD-483A-9CF3-89599730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14E6-2E09-4259-9975-24F09733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41EE-551A-4D24-BA4A-2BB8C9F8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5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1C6-1B2A-4BF8-8AD7-79157DF5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31F2D-A551-4112-A0D7-6B2B82B0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12B42-6A04-41CB-9A0F-61A74E619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D440C-A484-4D31-B8C4-F6F6FFF7A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9EEC7-2B6F-463C-8F9B-EC38B060E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C77E3-71F7-4980-9753-81B2D8DD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6E1DE-1FB5-4741-A86D-EF3A4A3D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89E04-46AF-4EB7-BB99-7A17AF79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9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F80F-40CB-4214-BE85-CF095F53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AD44-8D59-4C06-A45E-3252D1B2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2040C-A3DA-4F6D-9670-73ADE9B8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06537-3351-478B-AD76-B80B4406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1D30-6811-4679-B32C-F4BADEAC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B303D-F4BA-41CD-864C-C8DBB740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1F724-A76F-4C53-9F1C-54DD862D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F2DE-FB8A-4DBD-B16B-0CB72019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D9F5-DD99-42C7-BC85-50C7458B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2D300-F65D-4B23-AF4B-9A67E9C1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1AC22-EB87-4B1F-A686-BC823914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437C-400C-44EB-929D-6F3CB940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4358-D45F-49E6-9E33-6F50F5D1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F3E4-94D1-4EEC-8A2F-CDA50B4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CDD5C-C64C-4716-A2C9-0ECF5D02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C4DBD-C9E0-4A3F-BFC7-EC6E747D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6191E-0417-4E33-8F22-A957A1EB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81CA1-A60A-4A6C-B934-ADF509C5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FA245-F30A-4CAD-AD38-F5D0E10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714CE-2134-4BBC-8D67-BA322A79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A09F-8D4D-4719-A081-86D76441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BE97-E32A-4750-A762-CAF8A9322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A05D-2C16-4961-9F29-EF2DA408E5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D9195-6254-41AF-B566-BF3D3550F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51AD-59D2-4EB9-ACBB-99E610EDB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18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12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5E11F9-2D79-47E4-90FD-45E915B1CFF8}"/>
              </a:ext>
            </a:extLst>
          </p:cNvPr>
          <p:cNvSpPr txBox="1"/>
          <p:nvPr/>
        </p:nvSpPr>
        <p:spPr>
          <a:xfrm>
            <a:off x="3739703" y="330740"/>
            <a:ext cx="3794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Poppins" panose="00000800000000000000"/>
              </a:rPr>
              <a:t>TECHNOLOGIES</a:t>
            </a:r>
            <a:endParaRPr lang="en-150" sz="4400" b="1" dirty="0">
              <a:solidFill>
                <a:schemeClr val="bg1"/>
              </a:solidFill>
              <a:latin typeface="Poppins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7368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5A49-1044-4D9F-94FB-F299B401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527" y="2127378"/>
            <a:ext cx="6873673" cy="418011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API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Fully stateless with REST best practices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JWT authentication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Communicating with MySQL via Doctrine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Mail Service with Swift Mailer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Commands for Cron job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Postman for testing HTTP Requests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Unit Tests</a:t>
            </a: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9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6762-3F1F-41B8-8FBC-8A6F46DD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869" y="2080727"/>
            <a:ext cx="6923316" cy="43667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Website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app with class components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Routing with React Router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SEO optimization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Design with Material Design Bootstrap and Adobe Illustrator</a:t>
            </a:r>
          </a:p>
        </p:txBody>
      </p:sp>
    </p:spTree>
    <p:extLst>
      <p:ext uri="{BB962C8B-B14F-4D97-AF65-F5344CB8AC3E}">
        <p14:creationId xmlns:p14="http://schemas.microsoft.com/office/powerpoint/2010/main" val="422868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7515-C89D-4928-80C4-42A82C62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78" y="2034073"/>
            <a:ext cx="6969967" cy="4320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Mobile App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Native with class components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Design with React Native Paper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Navigation 5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Real time chat system with Node.js</a:t>
            </a: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A970-E5A3-4A2D-8844-5D2D7131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538" y="2043403"/>
            <a:ext cx="6923315" cy="4394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Hosting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cPanel shared hosting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Every website runs on Apache 2.0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Every website has SSL encryption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PHP version 7.4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MySQL version 5.7.31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Node.js version 10.22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Cron jobs</a:t>
            </a:r>
          </a:p>
        </p:txBody>
      </p:sp>
    </p:spTree>
    <p:extLst>
      <p:ext uri="{BB962C8B-B14F-4D97-AF65-F5344CB8AC3E}">
        <p14:creationId xmlns:p14="http://schemas.microsoft.com/office/powerpoint/2010/main" val="1360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FBBB-9B80-42BD-B675-F87A4308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208" y="2024743"/>
            <a:ext cx="6904653" cy="4320073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Versioning System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GitHub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Over 80 commits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Around 100k lines of code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60% JavaScript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33% PHP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9% other</a:t>
            </a:r>
          </a:p>
        </p:txBody>
      </p:sp>
    </p:spTree>
    <p:extLst>
      <p:ext uri="{BB962C8B-B14F-4D97-AF65-F5344CB8AC3E}">
        <p14:creationId xmlns:p14="http://schemas.microsoft.com/office/powerpoint/2010/main" val="237660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1682AA-FF96-42A3-A1B2-CEC5EC69C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96" y="113914"/>
            <a:ext cx="4598668" cy="6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8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 Patarcic</dc:creator>
  <cp:lastModifiedBy>Luka Patarcic</cp:lastModifiedBy>
  <cp:revision>15</cp:revision>
  <dcterms:created xsi:type="dcterms:W3CDTF">2020-08-04T18:20:59Z</dcterms:created>
  <dcterms:modified xsi:type="dcterms:W3CDTF">2020-08-09T09:03:38Z</dcterms:modified>
</cp:coreProperties>
</file>