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84FA-58E5-4F62-8070-301CBFAD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88C5-0775-44AB-B80C-CF90EDCCA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6B38-9650-49C0-B054-C4D3884B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D688-8185-4DE2-A25C-8EEE8FBF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77D3-A17F-4A6C-9011-4B5081D3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CA6-9BFA-4B6C-B7FC-040E2FCD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64A65-09AD-480E-AC5F-FC7BBE94D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8EE9-4647-43A1-B8E4-7CD519CA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5956-595B-4B87-A262-C148FE23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702F-E8B2-4135-AF35-3EB4DC7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7A1A-DFC0-4D06-8BE9-5091EDAE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B0566-82FE-4275-B367-1CEFA1B0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771D-8E20-495C-B2BC-9030D3D7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EE6F-0DF0-447C-BEB1-DEF8BB5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4DAF-707A-4460-953A-939E480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6491-4F20-4BBA-9B32-83D046D9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ABE6-4FC2-4191-8840-C122233C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4EF0-7F21-416B-B45D-0FB1E5B9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FA53-8FE7-4F63-ACBF-1E97D13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B5C9-7DC5-4408-AA30-09BBFE2D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FDD-623C-40C4-81F5-E075A4E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59A0-20FE-4ADC-94B0-ADC29784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D53A-D4DE-45B3-9203-87D2E5DB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7BF5-7412-4ABF-97EC-EC9A7A8B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4CBF-2138-4663-AE51-B3FB1A5D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AE6F-0A52-4941-967F-62FA4EA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0281-854C-49CB-BCA2-AC2F6BD7F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CDB1-4921-412C-A2D9-0A82B373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3607-99AD-483A-9CF3-89599730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14E6-2E09-4259-9975-24F09733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1EE-551A-4D24-BA4A-2BB8C9F8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1C6-1B2A-4BF8-8AD7-79157DF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1F2D-A551-4112-A0D7-6B2B82B0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12B42-6A04-41CB-9A0F-61A74E61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D440C-A484-4D31-B8C4-F6F6FFF7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9EEC7-2B6F-463C-8F9B-EC38B060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77E3-71F7-4980-9753-81B2D8D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6E1DE-1FB5-4741-A86D-EF3A4A3D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89E04-46AF-4EB7-BB99-7A17AF7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F80F-40CB-4214-BE85-CF095F5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AD44-8D59-4C06-A45E-3252D1B2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040C-A3DA-4F6D-9670-73ADE9B8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06537-3351-478B-AD76-B80B4406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1D30-6811-4679-B32C-F4BADEAC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B303D-F4BA-41CD-864C-C8DBB740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F724-A76F-4C53-9F1C-54DD862D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2DE-FB8A-4DBD-B16B-0CB72019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D9F5-DD99-42C7-BC85-50C7458B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D300-F65D-4B23-AF4B-9A67E9C1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AC22-EB87-4B1F-A686-BC82391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437C-400C-44EB-929D-6F3CB940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4358-D45F-49E6-9E33-6F50F5D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F3E4-94D1-4EEC-8A2F-CDA50B4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CDD5C-C64C-4716-A2C9-0ECF5D02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4DBD-C9E0-4A3F-BFC7-EC6E747D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6191E-0417-4E33-8F22-A957A1EB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1CA1-A60A-4A6C-B934-ADF509C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A245-F30A-4CAD-AD38-F5D0E10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714CE-2134-4BBC-8D67-BA322A79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A09F-8D4D-4719-A081-86D76441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BE97-E32A-4750-A762-CAF8A932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A05D-2C16-4961-9F29-EF2DA408E5F4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9195-6254-41AF-B566-BF3D3550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51AD-59D2-4EB9-ACBB-99E610ED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18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B30408-8046-4DBB-AF31-B148BAB0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208" y="2062064"/>
            <a:ext cx="6923314" cy="4282751"/>
          </a:xfrm>
        </p:spPr>
        <p:txBody>
          <a:bodyPr/>
          <a:lstStyle/>
          <a:p>
            <a:pPr marL="0" indent="0" algn="ctr">
              <a:buNone/>
            </a:pPr>
            <a:r>
              <a:rPr lang="sr-Latn-RS" dirty="0" err="1">
                <a:latin typeface="Poppins" panose="00000800000000000000" pitchFamily="2" charset="0"/>
                <a:cs typeface="Poppins" panose="00000800000000000000" pitchFamily="2" charset="0"/>
              </a:rPr>
              <a:t>Vebsajt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/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Aplikacija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Objave </a:t>
            </a:r>
            <a:r>
              <a:rPr lang="sr-Latn-RS" sz="1800" dirty="0">
                <a:latin typeface="Poppins" panose="00000800000000000000" pitchFamily="2" charset="0"/>
                <a:cs typeface="Poppins" panose="00000800000000000000" pitchFamily="2" charset="0"/>
              </a:rPr>
              <a:t>(</a:t>
            </a:r>
            <a:r>
              <a:rPr lang="sr-Latn-RS" sz="1800" dirty="0" err="1">
                <a:latin typeface="Poppins" panose="00000800000000000000" pitchFamily="2" charset="0"/>
                <a:cs typeface="Poppins" panose="00000800000000000000" pitchFamily="2" charset="0"/>
              </a:rPr>
              <a:t>Dodavanje,Lajkovanje</a:t>
            </a:r>
            <a:r>
              <a:rPr lang="sr-Latn-RS" sz="1800" dirty="0">
                <a:latin typeface="Poppins" panose="00000800000000000000" pitchFamily="2" charset="0"/>
                <a:cs typeface="Poppins" panose="00000800000000000000" pitchFamily="2" charset="0"/>
              </a:rPr>
              <a:t>,</a:t>
            </a:r>
            <a:r>
              <a:rPr lang="en-US" sz="1800" dirty="0" err="1">
                <a:latin typeface="Poppins" panose="00000800000000000000" pitchFamily="2" charset="0"/>
                <a:cs typeface="Poppins" panose="00000800000000000000" pitchFamily="2" charset="0"/>
              </a:rPr>
              <a:t>Komentarisanje</a:t>
            </a:r>
            <a:r>
              <a:rPr lang="sr-Latn-RS" sz="1800" dirty="0">
                <a:latin typeface="Poppins" panose="00000800000000000000" pitchFamily="2" charset="0"/>
                <a:cs typeface="Poppins" panose="00000800000000000000" pitchFamily="2" charset="0"/>
              </a:rPr>
              <a:t>)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Profil</a:t>
            </a:r>
            <a:r>
              <a:rPr lang="sr-Latn-RS" sz="1800" dirty="0">
                <a:latin typeface="Poppins" panose="00000800000000000000" pitchFamily="2" charset="0"/>
                <a:cs typeface="Poppins" panose="00000800000000000000" pitchFamily="2" charset="0"/>
              </a:rPr>
              <a:t> (</a:t>
            </a:r>
            <a:r>
              <a:rPr lang="sr-Latn-RS" sz="1800" dirty="0" err="1">
                <a:latin typeface="Poppins" panose="00000800000000000000" pitchFamily="2" charset="0"/>
                <a:cs typeface="Poppins" panose="00000800000000000000" pitchFamily="2" charset="0"/>
              </a:rPr>
              <a:t>Pregled,Izmena</a:t>
            </a:r>
            <a:r>
              <a:rPr lang="sr-Latn-RS" sz="1800" dirty="0">
                <a:latin typeface="Poppins" panose="00000800000000000000" pitchFamily="2" charset="0"/>
                <a:cs typeface="Poppins" panose="00000800000000000000" pitchFamily="2" charset="0"/>
              </a:rPr>
              <a:t>)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Pratioci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Čet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Pretraga</a:t>
            </a:r>
          </a:p>
          <a:p>
            <a:endParaRPr lang="sr-Latn-R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7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294E-D3F6-4346-AFB4-563AD9E7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2015411"/>
            <a:ext cx="6913984" cy="4590662"/>
          </a:xfrm>
        </p:spPr>
        <p:txBody>
          <a:bodyPr>
            <a:normAutofit fontScale="77500" lnSpcReduction="20000"/>
          </a:bodyPr>
          <a:lstStyle/>
          <a:p>
            <a:pPr marL="0" marR="0" lvl="0" indent="0" algn="ctr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None/>
            </a:pPr>
            <a:r>
              <a:rPr lang="sr-Latn-RS" sz="3400" b="1" kern="0" dirty="0">
                <a:effectLst/>
                <a:latin typeface="Poppins" panose="00000800000000000000" pitchFamily="2" charset="0"/>
                <a:cs typeface="Poppins" panose="00000800000000000000" pitchFamily="2" charset="0"/>
              </a:rPr>
              <a:t>Zaključak</a:t>
            </a:r>
            <a:endParaRPr lang="en-US" sz="3400" b="1" kern="0" dirty="0">
              <a:effectLst/>
              <a:latin typeface="Poppins" panose="00000800000000000000" pitchFamily="2" charset="0"/>
              <a:cs typeface="Poppins" panose="00000800000000000000" pitchFamily="2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sr-Latn-RS" sz="26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Čitav proces od razvoja do implementacije projekta je bilo zadovoljavajući i izazovan. Svi ciljevi su uspešno postignuti i ostvareni. Napravljen je jedan uniformni sistem koji funkcioniše na više operativnih sistema i uređaja. Neverovatno sam puno naučio i napredovao u tom periodu i nastaviću da radim na sebi, svojim veštinama i proširiću još više znanje u sferi web programiranja. Ekspanzija ovog projekta je naravno lako moguća i neke od bitnijih funkcionalnosti koje bih dodao su:</a:t>
            </a:r>
            <a:endParaRPr lang="en-US" sz="26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6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Poboljšani čet sistem</a:t>
            </a:r>
            <a:endParaRPr lang="en-US" sz="26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6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Dodavanje video snimaka u objave</a:t>
            </a:r>
            <a:endParaRPr lang="en-US" sz="26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6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Administrativni deo za nadzor</a:t>
            </a:r>
            <a:endParaRPr lang="en-US" sz="26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0" indent="0">
              <a:buNone/>
            </a:pP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4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1682AA-FF96-42A3-A1B2-CEC5EC69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96" y="113914"/>
            <a:ext cx="4598668" cy="6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12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CB369-8F27-4FA4-A274-85FA865A9D21}"/>
              </a:ext>
            </a:extLst>
          </p:cNvPr>
          <p:cNvSpPr txBox="1"/>
          <p:nvPr/>
        </p:nvSpPr>
        <p:spPr>
          <a:xfrm>
            <a:off x="2789853" y="2089285"/>
            <a:ext cx="6839339" cy="395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</a:pPr>
            <a:r>
              <a:rPr lang="sr-Latn-RS" sz="3200" b="1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Zadatak završnog rada</a:t>
            </a:r>
            <a:endParaRPr lang="en-US" sz="3200" b="1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Proučiti, naučiti i savladati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Symfony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React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React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Native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 i Node.js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Realizovati integrisani web sistem primenom savremenih internet tehnologija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U realizaciji sistema koristiti: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Symfony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React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React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 </a:t>
            </a:r>
            <a:r>
              <a:rPr lang="sr-Latn-RS" sz="2000" dirty="0" err="1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Native</a:t>
            </a: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, Node.js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Realizovani sistem postaviti na web server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dirty="0">
                <a:effectLst/>
                <a:latin typeface="Poppins" panose="00000800000000000000" pitchFamily="2" charset="0"/>
                <a:ea typeface="Times New Roman" panose="02020603050405020304" pitchFamily="18" charset="0"/>
                <a:cs typeface="Poppins" panose="00000800000000000000" pitchFamily="2" charset="0"/>
              </a:rPr>
              <a:t>Testirati integrisani sistem u realnom okruženju</a:t>
            </a:r>
            <a:endParaRPr lang="en-US" sz="2000" dirty="0">
              <a:effectLst/>
              <a:latin typeface="Poppins" panose="00000800000000000000" pitchFamily="2" charset="0"/>
              <a:ea typeface="Times New Roman" panose="02020603050405020304" pitchFamily="18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2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E11F9-2D79-47E4-90FD-45E915B1CFF8}"/>
              </a:ext>
            </a:extLst>
          </p:cNvPr>
          <p:cNvSpPr txBox="1"/>
          <p:nvPr/>
        </p:nvSpPr>
        <p:spPr>
          <a:xfrm>
            <a:off x="4074453" y="312079"/>
            <a:ext cx="40430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oppins" panose="00000800000000000000"/>
              </a:rPr>
              <a:t>TEHNOLOGIJE</a:t>
            </a:r>
            <a:endParaRPr lang="en-150" sz="4400" b="1" dirty="0">
              <a:solidFill>
                <a:schemeClr val="bg1"/>
              </a:solidFill>
              <a:latin typeface="Poppins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7368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5A49-1044-4D9F-94FB-F299B401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527" y="2127378"/>
            <a:ext cx="6873673" cy="4180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API </a:t>
            </a: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specifikacije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Symfony REST API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JWT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autentifikacija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Doctrine ORM</a:t>
            </a:r>
          </a:p>
          <a:p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SwiftMailer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Postman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Unit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tetstovi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9F1AE-7719-46A6-9730-75688460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04" y="3115967"/>
            <a:ext cx="2945363" cy="29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6762-3F1F-41B8-8FBC-8A6F46DD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869" y="2080727"/>
            <a:ext cx="6923316" cy="4366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Website </a:t>
            </a: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specifikacije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sa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klasnim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komponentama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Router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SEO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optimizacija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Material Design Bootstrap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6AC0D-A380-49DE-B68A-EBC3A75E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04" y="3175517"/>
            <a:ext cx="1662405" cy="16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8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7515-C89D-4928-80C4-42A82C6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8" y="2034073"/>
            <a:ext cx="6969967" cy="4320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Mobilna</a:t>
            </a: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aplikacija</a:t>
            </a: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specifikacije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Native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sa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klasnim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en-US" dirty="0" err="1">
                <a:latin typeface="Poppins" panose="00000800000000000000" pitchFamily="2" charset="0"/>
                <a:cs typeface="Poppins" panose="00000800000000000000" pitchFamily="2" charset="0"/>
              </a:rPr>
              <a:t>komponentama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Native Paper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Navigation 5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Čet 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i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stem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sa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Node.js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 i Socket.io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A0990-E0AE-4A77-AD00-3F3588AE0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08" y="2593910"/>
            <a:ext cx="1410475" cy="18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970-E5A3-4A2D-8844-5D2D7131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538" y="2043403"/>
            <a:ext cx="6923315" cy="4394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Hosting </a:t>
            </a:r>
            <a:r>
              <a:rPr lang="sr-Latn-RS" sz="3200" b="1" dirty="0">
                <a:latin typeface="Poppins" panose="00000800000000000000" pitchFamily="2" charset="0"/>
                <a:cs typeface="Poppins" panose="00000800000000000000" pitchFamily="2" charset="0"/>
              </a:rPr>
              <a:t>specifikacije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cPanel </a:t>
            </a:r>
            <a:endParaRPr lang="sr-Latn-R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Apache 2.4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SSL </a:t>
            </a:r>
            <a:r>
              <a:rPr lang="sr-Latn-RS" dirty="0" err="1">
                <a:latin typeface="Poppins" panose="00000800000000000000" pitchFamily="2" charset="0"/>
                <a:cs typeface="Poppins" panose="00000800000000000000" pitchFamily="2" charset="0"/>
              </a:rPr>
              <a:t>enkripcija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PHP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v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7.4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MySQL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v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5.7.31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Node.js v10.22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Cron jobs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EDC88-E62F-4068-B842-FEC95CD2B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75322"/>
            <a:ext cx="3255183" cy="12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FBBB-9B80-42BD-B675-F87A4308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208" y="2024743"/>
            <a:ext cx="6904653" cy="4320073"/>
          </a:xfrm>
        </p:spPr>
        <p:txBody>
          <a:bodyPr/>
          <a:lstStyle/>
          <a:p>
            <a:pPr marL="0" indent="0" algn="ctr">
              <a:buNone/>
            </a:pPr>
            <a:r>
              <a:rPr lang="sr-Latn-RS" sz="3200" b="1" dirty="0">
                <a:latin typeface="Poppins" panose="00000800000000000000" pitchFamily="2" charset="0"/>
                <a:cs typeface="Poppins" panose="00000800000000000000" pitchFamily="2" charset="0"/>
              </a:rPr>
              <a:t>Sistem za </a:t>
            </a:r>
            <a:r>
              <a:rPr lang="sr-Latn-RS" sz="3200" b="1" dirty="0" err="1">
                <a:latin typeface="Poppins" panose="00000800000000000000" pitchFamily="2" charset="0"/>
                <a:cs typeface="Poppins" panose="00000800000000000000" pitchFamily="2" charset="0"/>
              </a:rPr>
              <a:t>verzioniranje</a:t>
            </a:r>
            <a:endParaRPr lang="en-US" sz="3200" b="1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GitHub</a:t>
            </a: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Preko 100 komitova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Oko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100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,000</a:t>
            </a:r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linija koda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60% JavaScript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33% PHP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9% </a:t>
            </a:r>
            <a:r>
              <a:rPr lang="sr-Latn-RS" dirty="0">
                <a:latin typeface="Poppins" panose="00000800000000000000" pitchFamily="2" charset="0"/>
                <a:cs typeface="Poppins" panose="00000800000000000000" pitchFamily="2" charset="0"/>
              </a:rPr>
              <a:t>ostalo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F535D-6A4A-42C9-8CD5-536EE5AF9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55" y="4101833"/>
            <a:ext cx="3523337" cy="19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259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Patarcic</dc:creator>
  <cp:lastModifiedBy>Luka Patarcic</cp:lastModifiedBy>
  <cp:revision>30</cp:revision>
  <dcterms:created xsi:type="dcterms:W3CDTF">2020-08-04T18:20:59Z</dcterms:created>
  <dcterms:modified xsi:type="dcterms:W3CDTF">2020-08-30T17:53:30Z</dcterms:modified>
</cp:coreProperties>
</file>