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E11F9-2D79-47E4-90FD-45E915B1CFF8}"/>
              </a:ext>
            </a:extLst>
          </p:cNvPr>
          <p:cNvSpPr txBox="1"/>
          <p:nvPr/>
        </p:nvSpPr>
        <p:spPr>
          <a:xfrm>
            <a:off x="3739703" y="330740"/>
            <a:ext cx="3794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800000000000000"/>
              </a:rPr>
              <a:t>TECHNOLOGIES</a:t>
            </a:r>
            <a:endParaRPr lang="en-150" sz="4400" b="1" dirty="0">
              <a:solidFill>
                <a:schemeClr val="bg1"/>
              </a:solidFill>
              <a:latin typeface="Poppins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API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Fully stateless with REST best practices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authentication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Communicating with MySQL via Doctrine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Mail Service with Swift Mailer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Commands for Cron job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Postman for testing HTTP Requests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Unit Tests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Website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app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Material Design Bootstrap and Adobe Illustrator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Routing with React Router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Posting text with pictures on timeline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Liking, commenting and sharing posts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Follower system like Instagram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Viewing own profile and other profiles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Mobile App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React Native Paper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feature like on website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Real time chat system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Hosting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shared hosting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runs on Apache 2.0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has SSL encryption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version 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version 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version 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Versioning System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Over 80 commits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Around 100k lines of code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other</a:t>
            </a:r>
          </a:p>
        </p:txBody>
      </p:sp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682AA-FF96-42A3-A1B2-CEC5EC69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6" y="113914"/>
            <a:ext cx="4598668" cy="6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12</cp:revision>
  <dcterms:created xsi:type="dcterms:W3CDTF">2020-08-04T18:20:59Z</dcterms:created>
  <dcterms:modified xsi:type="dcterms:W3CDTF">2020-08-05T10:46:30Z</dcterms:modified>
</cp:coreProperties>
</file>