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F794229-64D0-431D-9336-DFB23E2EFC9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4FA4110-F8C8-400A-B968-8E1F83B551B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794229-64D0-431D-9336-DFB23E2EFC9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FA4110-F8C8-400A-B968-8E1F83B55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794229-64D0-431D-9336-DFB23E2EFC9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FA4110-F8C8-400A-B968-8E1F83B55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794229-64D0-431D-9336-DFB23E2EFC9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FA4110-F8C8-400A-B968-8E1F83B55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F794229-64D0-431D-9336-DFB23E2EFC9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4FA4110-F8C8-400A-B968-8E1F83B551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794229-64D0-431D-9336-DFB23E2EFC9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4FA4110-F8C8-400A-B968-8E1F83B551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794229-64D0-431D-9336-DFB23E2EFC9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4FA4110-F8C8-400A-B968-8E1F83B55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794229-64D0-431D-9336-DFB23E2EFC9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FA4110-F8C8-400A-B968-8E1F83B551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794229-64D0-431D-9336-DFB23E2EFC9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FA4110-F8C8-400A-B968-8E1F83B55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F794229-64D0-431D-9336-DFB23E2EFC9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4FA4110-F8C8-400A-B968-8E1F83B551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F794229-64D0-431D-9336-DFB23E2EFC9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4FA4110-F8C8-400A-B968-8E1F83B551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F794229-64D0-431D-9336-DFB23E2EFC9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A4FA4110-F8C8-400A-B968-8E1F83B551B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sr-Latn-RS" dirty="0" smtClean="0"/>
              <a:t>Škola – Marketing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5562600"/>
            <a:ext cx="5036234" cy="1143000"/>
          </a:xfrm>
        </p:spPr>
        <p:txBody>
          <a:bodyPr>
            <a:normAutofit fontScale="85000" lnSpcReduction="10000"/>
          </a:bodyPr>
          <a:lstStyle/>
          <a:p>
            <a:r>
              <a:rPr lang="sr-Latn-RS" dirty="0" smtClean="0"/>
              <a:t>Luka Simović 2018/0064</a:t>
            </a:r>
          </a:p>
          <a:p>
            <a:r>
              <a:rPr lang="sr-Latn-RS" dirty="0" smtClean="0"/>
              <a:t>Miroslav Mirković 2018/0485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2895600"/>
            <a:ext cx="66713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HVALA NA PAŽNJI!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 projektu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400" dirty="0" smtClean="0"/>
              <a:t>eŠkola je aplikacija koja će podići obrazovni sistem srednjih škola na teritoriji Republike Srbije na viši nivo</a:t>
            </a:r>
          </a:p>
          <a:p>
            <a:pPr>
              <a:buNone/>
            </a:pPr>
            <a:endParaRPr lang="sr-Latn-RS" sz="2400" dirty="0" smtClean="0"/>
          </a:p>
          <a:p>
            <a:r>
              <a:rPr lang="sr-Latn-RS" sz="2400" dirty="0" smtClean="0"/>
              <a:t>Na ovom portalu, biće omogućeno održavanje nastavne na daljinu, zakazivanje provera znanja i pravljenje testova za iste, pregled ocena, izostanaka, raspored časova i mnoge druge funkcionalnosti</a:t>
            </a:r>
          </a:p>
          <a:p>
            <a:endParaRPr lang="sr-Latn-RS" sz="2400" dirty="0" smtClean="0"/>
          </a:p>
          <a:p>
            <a:r>
              <a:rPr lang="sr-Latn-RS" sz="2400" dirty="0" smtClean="0"/>
              <a:t>Aplikacija će se koristiti u svim srednjim škola na teritoriji naše zemlje, a svoj nalog imaće svi učenici srednjih škola, nastavnici koji u njima predaju, kao i roditelji učenika. Svi oni će imati odgovarajući skup informacija kojima će moći da pristupe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6280"/>
          </a:xfrm>
        </p:spPr>
        <p:txBody>
          <a:bodyPr>
            <a:normAutofit/>
          </a:bodyPr>
          <a:lstStyle/>
          <a:p>
            <a:r>
              <a:rPr lang="sr-Latn-RS" sz="2400" dirty="0" smtClean="0"/>
              <a:t>Modul prijave korisnika na sistem</a:t>
            </a:r>
          </a:p>
          <a:p>
            <a:r>
              <a:rPr lang="sr-Latn-RS" sz="2400" dirty="0" smtClean="0"/>
              <a:t>Modul registracije novih korisnika</a:t>
            </a:r>
          </a:p>
          <a:p>
            <a:r>
              <a:rPr lang="sr-Latn-RS" sz="2400" dirty="0" smtClean="0"/>
              <a:t>Modul administratora</a:t>
            </a:r>
          </a:p>
          <a:p>
            <a:r>
              <a:rPr lang="sr-Latn-RS" sz="2400" dirty="0" smtClean="0"/>
              <a:t>Modul nastavnika</a:t>
            </a:r>
          </a:p>
          <a:p>
            <a:r>
              <a:rPr lang="sr-Latn-RS" sz="2400" dirty="0" smtClean="0"/>
              <a:t>Modul učenika</a:t>
            </a:r>
          </a:p>
          <a:p>
            <a:r>
              <a:rPr lang="sr-Latn-RS" sz="2400" dirty="0" smtClean="0"/>
              <a:t>Modul roditelja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Misija i vizija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 smtClean="0"/>
              <a:t>Naša misija je realizacija portala koji će zameniti dnevnike u hartijskom obliku i ostalu papirologiju, kao i odlaženje roditelja u školu radi uvida u izostanke ili ocene svog deteta sa vođenjem evidencije u elektronskom obliku</a:t>
            </a:r>
          </a:p>
          <a:p>
            <a:r>
              <a:rPr lang="sr-Latn-RS" sz="2400" dirty="0" smtClean="0"/>
              <a:t>Naša vizija je grupisanje svih podataka bitnih za školovanje i obrazovanje naše dece na jedno mesto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Učesnici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400" dirty="0" smtClean="0"/>
              <a:t>Koordinator projekta: Elektrotehnički fakultet Univerziteta u </a:t>
            </a:r>
            <a:r>
              <a:rPr lang="sr-Latn-RS" sz="2400" dirty="0" smtClean="0"/>
              <a:t>Beogradu</a:t>
            </a:r>
          </a:p>
          <a:p>
            <a:r>
              <a:rPr lang="sr-Latn-RS" sz="2400" dirty="0" smtClean="0"/>
              <a:t>Participanti: </a:t>
            </a:r>
          </a:p>
          <a:p>
            <a:pPr marL="805180" lvl="1" indent="-457200">
              <a:buFont typeface="+mj-lt"/>
              <a:buAutoNum type="arabicPeriod"/>
            </a:pPr>
            <a:r>
              <a:rPr lang="sr-Latn-RS" sz="1800" dirty="0" smtClean="0"/>
              <a:t>Tehnički Univerzitet u Minhenu</a:t>
            </a:r>
          </a:p>
          <a:p>
            <a:pPr marL="805180" lvl="1" indent="-457200">
              <a:buFont typeface="+mj-lt"/>
              <a:buAutoNum type="arabicPeriod"/>
            </a:pPr>
            <a:r>
              <a:rPr lang="sr-Latn-RS" sz="1800" dirty="0" smtClean="0"/>
              <a:t>Eminus Adriatic d.o.o</a:t>
            </a:r>
          </a:p>
          <a:p>
            <a:pPr marL="805180" lvl="1" indent="-457200">
              <a:buFont typeface="+mj-lt"/>
              <a:buAutoNum type="arabicPeriod"/>
            </a:pPr>
            <a:r>
              <a:rPr lang="sr-Latn-RS" sz="1800" dirty="0" smtClean="0"/>
              <a:t>Računarski fakultet Univerziteta Union u Beogradu</a:t>
            </a:r>
          </a:p>
          <a:p>
            <a:pPr marL="805180" lvl="1" indent="-457200">
              <a:buFont typeface="+mj-lt"/>
              <a:buAutoNum type="arabicPeriod"/>
            </a:pPr>
            <a:r>
              <a:rPr lang="sr-Latn-RS" sz="1800" dirty="0" smtClean="0"/>
              <a:t>Posh&amp;Media</a:t>
            </a:r>
          </a:p>
          <a:p>
            <a:pPr marL="805180" lvl="1" indent="-457200">
              <a:buFont typeface="+mj-lt"/>
              <a:buAutoNum type="arabicPeriod"/>
            </a:pPr>
            <a:r>
              <a:rPr lang="sr-Latn-RS" sz="1800" dirty="0" smtClean="0"/>
              <a:t>BlueJeans by Version</a:t>
            </a:r>
            <a:endParaRPr lang="sr-Latn-RS" sz="1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 tržišta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 smtClean="0"/>
              <a:t>U našoj zemlji postoji veb orijentisana aplikacija u vidu elektonskog dnevnika koja ima mogućnost upisivanja ocena i izostanaka i pregled istih od strane učenika i roditelja. Ova aplikacija nema mogućnosti polaganje online testova, kačenja video materijala kao ni držanje časova uživo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Značaj softvera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 smtClean="0"/>
              <a:t>Roditelji u svakom trenutku imaju uvid u ocene, kao i u izostanke svoga deteta bez odlaženja u školu</a:t>
            </a:r>
          </a:p>
          <a:p>
            <a:r>
              <a:rPr lang="sr-Latn-RS" sz="2400" dirty="0" smtClean="0"/>
              <a:t>Učenici imaju pristup svojim ocenama, rasporedu časova, takođe mogu prisustvovati online časovima, kao i naknadno gledati snimke istih, što dosta olakšava praćenje nastave u slučaju bolesti ili nekog drugog razloga zbog kojih inače ne bi mogao da prisustvuje časovima</a:t>
            </a:r>
          </a:p>
          <a:p>
            <a:r>
              <a:rPr lang="sr-Latn-RS" sz="2400" dirty="0" smtClean="0"/>
              <a:t>Nastavnici imaju mogućnost upisivanja ocena i izostanaka, zakazivanja testova i roditeljskih sastanaka, kao i držanje online časova uživo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Promotivne aktivnosti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22960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63880">
                <a:tc>
                  <a:txBody>
                    <a:bodyPr/>
                    <a:lstStyle/>
                    <a:p>
                      <a:r>
                        <a:rPr lang="sr-Latn-RS" dirty="0" smtClean="0"/>
                        <a:t>Naziv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Period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Cena</a:t>
                      </a:r>
                      <a:endParaRPr lang="en-US" dirty="0"/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r>
                        <a:rPr lang="sr-Latn-RS" dirty="0" smtClean="0"/>
                        <a:t>Seminari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M22 –</a:t>
                      </a:r>
                      <a:r>
                        <a:rPr lang="sr-Latn-RS" baseline="0" dirty="0" smtClean="0"/>
                        <a:t> M24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2000€</a:t>
                      </a:r>
                      <a:endParaRPr lang="en-US" dirty="0"/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r>
                        <a:rPr lang="sr-Latn-RS" dirty="0" smtClean="0"/>
                        <a:t>Internet 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M22 –</a:t>
                      </a:r>
                      <a:r>
                        <a:rPr lang="sr-Latn-RS" baseline="0" dirty="0" smtClean="0"/>
                        <a:t> M24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5000</a:t>
                      </a:r>
                      <a:r>
                        <a:rPr lang="sr-Latn-RS" dirty="0" smtClean="0"/>
                        <a:t>€</a:t>
                      </a:r>
                      <a:endParaRPr lang="en-US" dirty="0"/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r>
                        <a:rPr lang="sr-Latn-RS" dirty="0" smtClean="0"/>
                        <a:t>TV reklame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M22 –</a:t>
                      </a:r>
                      <a:r>
                        <a:rPr lang="sr-Latn-RS" baseline="0" dirty="0" smtClean="0"/>
                        <a:t> M24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4000</a:t>
                      </a:r>
                      <a:r>
                        <a:rPr lang="sr-Latn-RS" dirty="0" smtClean="0"/>
                        <a:t>€</a:t>
                      </a:r>
                      <a:endParaRPr lang="en-US" dirty="0"/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r>
                        <a:rPr lang="sr-Latn-RS" dirty="0" smtClean="0"/>
                        <a:t>Štampani mediji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M22 –</a:t>
                      </a:r>
                      <a:r>
                        <a:rPr lang="sr-Latn-RS" baseline="0" dirty="0" smtClean="0"/>
                        <a:t> M24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1000</a:t>
                      </a:r>
                      <a:r>
                        <a:rPr lang="sr-Latn-RS" dirty="0" smtClean="0"/>
                        <a:t>€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Kontrola i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6280"/>
          </a:xfrm>
        </p:spPr>
        <p:txBody>
          <a:bodyPr/>
          <a:lstStyle/>
          <a:p>
            <a:r>
              <a:rPr lang="sr-Latn-RS" sz="2400" dirty="0" smtClean="0"/>
              <a:t>Redovni sastanci</a:t>
            </a:r>
          </a:p>
          <a:p>
            <a:r>
              <a:rPr lang="sr-Latn-RS" sz="2400" dirty="0" smtClean="0"/>
              <a:t>Redovni izveštaji</a:t>
            </a:r>
          </a:p>
          <a:p>
            <a:r>
              <a:rPr lang="sr-Latn-RS" sz="2400" dirty="0" smtClean="0"/>
              <a:t>Praćenje tržišta rada</a:t>
            </a:r>
          </a:p>
          <a:p>
            <a:r>
              <a:rPr lang="sr-Latn-RS" sz="2400" dirty="0" smtClean="0"/>
              <a:t>Anketiranje klijenata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46</TotalTime>
  <Words>385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Foundry</vt:lpstr>
      <vt:lpstr>eŠkola – Marketing plan</vt:lpstr>
      <vt:lpstr>O projektu</vt:lpstr>
      <vt:lpstr>Moduli</vt:lpstr>
      <vt:lpstr>Misija i vizija</vt:lpstr>
      <vt:lpstr>Učesnici projekta</vt:lpstr>
      <vt:lpstr>Analiza tržišta</vt:lpstr>
      <vt:lpstr>Značaj softvera</vt:lpstr>
      <vt:lpstr>Promotivne aktivnosti</vt:lpstr>
      <vt:lpstr>Kontrola i monitoring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6</cp:revision>
  <dcterms:created xsi:type="dcterms:W3CDTF">2021-07-09T22:12:32Z</dcterms:created>
  <dcterms:modified xsi:type="dcterms:W3CDTF">2021-07-09T22:59:00Z</dcterms:modified>
</cp:coreProperties>
</file>