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88990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3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9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6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3969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6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8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126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01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F4AC4E5-06E4-4AB9-B313-F2C00D02205B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6C626B-A14F-44BE-A3C3-1D2B27AAC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133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 smtClean="0"/>
              <a:t>Računalniška</a:t>
            </a:r>
            <a:r>
              <a:rPr lang="en-US" sz="4800" dirty="0" smtClean="0"/>
              <a:t> </a:t>
            </a:r>
            <a:r>
              <a:rPr lang="en-US" sz="4800" dirty="0" err="1" smtClean="0"/>
              <a:t>arhitektura</a:t>
            </a:r>
            <a:r>
              <a:rPr lang="en-US" sz="4800" dirty="0" smtClean="0"/>
              <a:t> – </a:t>
            </a:r>
            <a:r>
              <a:rPr lang="en-US" sz="4800" dirty="0" err="1" smtClean="0"/>
              <a:t>Dodatna</a:t>
            </a:r>
            <a:r>
              <a:rPr lang="en-US" sz="4800" dirty="0" smtClean="0"/>
              <a:t> </a:t>
            </a:r>
            <a:r>
              <a:rPr lang="en-US" sz="4800" dirty="0" err="1" smtClean="0"/>
              <a:t>neobvezna</a:t>
            </a:r>
            <a:r>
              <a:rPr lang="en-US" sz="4800" dirty="0" smtClean="0"/>
              <a:t> </a:t>
            </a:r>
            <a:r>
              <a:rPr lang="en-US" sz="4800" dirty="0" err="1" smtClean="0"/>
              <a:t>dn</a:t>
            </a:r>
            <a:endParaRPr lang="en-US" sz="48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Luka Šveigl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9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delovanje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Uporaba</a:t>
            </a:r>
            <a:r>
              <a:rPr lang="en-US" dirty="0" smtClean="0"/>
              <a:t> 2 </a:t>
            </a:r>
            <a:r>
              <a:rPr lang="en-US" dirty="0" err="1" smtClean="0"/>
              <a:t>zank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Zunanja</a:t>
            </a:r>
            <a:r>
              <a:rPr lang="en-US" dirty="0" smtClean="0"/>
              <a:t> </a:t>
            </a:r>
            <a:r>
              <a:rPr lang="en-US" dirty="0" err="1" smtClean="0"/>
              <a:t>zanka</a:t>
            </a:r>
            <a:r>
              <a:rPr lang="en-US" dirty="0" smtClean="0"/>
              <a:t> se </a:t>
            </a:r>
            <a:r>
              <a:rPr lang="en-US" dirty="0" err="1" smtClean="0"/>
              <a:t>ponavlja</a:t>
            </a:r>
            <a:r>
              <a:rPr lang="en-US" dirty="0" smtClean="0"/>
              <a:t> </a:t>
            </a:r>
            <a:r>
              <a:rPr lang="en-US" dirty="0" err="1" smtClean="0"/>
              <a:t>dokler</a:t>
            </a:r>
            <a:r>
              <a:rPr lang="en-US" dirty="0" smtClean="0"/>
              <a:t> se je v </a:t>
            </a:r>
            <a:r>
              <a:rPr lang="en-US" dirty="0" err="1" smtClean="0"/>
              <a:t>notranji</a:t>
            </a:r>
            <a:r>
              <a:rPr lang="en-US" dirty="0" smtClean="0"/>
              <a:t> </a:t>
            </a:r>
            <a:r>
              <a:rPr lang="en-US" dirty="0" err="1" smtClean="0"/>
              <a:t>zgodila</a:t>
            </a:r>
            <a:r>
              <a:rPr lang="en-US" dirty="0" smtClean="0"/>
              <a:t> </a:t>
            </a:r>
            <a:r>
              <a:rPr lang="en-US" dirty="0" err="1" smtClean="0"/>
              <a:t>vsaj</a:t>
            </a:r>
            <a:r>
              <a:rPr lang="en-US" dirty="0" smtClean="0"/>
              <a:t> 1 </a:t>
            </a:r>
            <a:r>
              <a:rPr lang="en-US" dirty="0" err="1" smtClean="0"/>
              <a:t>sprememba</a:t>
            </a:r>
            <a:endParaRPr lang="en-US" dirty="0" smtClean="0"/>
          </a:p>
          <a:p>
            <a:pPr lvl="1"/>
            <a:r>
              <a:rPr lang="en-US" dirty="0" err="1" smtClean="0"/>
              <a:t>Notranja</a:t>
            </a:r>
            <a:r>
              <a:rPr lang="en-US" dirty="0" smtClean="0"/>
              <a:t> </a:t>
            </a:r>
            <a:r>
              <a:rPr lang="en-US" dirty="0" err="1" smtClean="0"/>
              <a:t>zanka</a:t>
            </a:r>
            <a:r>
              <a:rPr lang="en-US" dirty="0" smtClean="0"/>
              <a:t> </a:t>
            </a:r>
            <a:r>
              <a:rPr lang="en-US" dirty="0" err="1" smtClean="0"/>
              <a:t>prebere</a:t>
            </a:r>
            <a:r>
              <a:rPr lang="en-US" dirty="0" smtClean="0"/>
              <a:t> 2 </a:t>
            </a:r>
            <a:r>
              <a:rPr lang="en-US" dirty="0" err="1" smtClean="0"/>
              <a:t>zaporedna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 </a:t>
            </a:r>
            <a:r>
              <a:rPr lang="en-US" dirty="0" err="1" smtClean="0"/>
              <a:t>pozitivnimi</a:t>
            </a:r>
            <a:r>
              <a:rPr lang="en-US" dirty="0" smtClean="0"/>
              <a:t> ne </a:t>
            </a:r>
            <a:r>
              <a:rPr lang="en-US" dirty="0" err="1" smtClean="0"/>
              <a:t>naredi</a:t>
            </a:r>
            <a:r>
              <a:rPr lang="en-US" dirty="0" smtClean="0"/>
              <a:t> </a:t>
            </a:r>
            <a:r>
              <a:rPr lang="en-US" dirty="0" err="1" smtClean="0"/>
              <a:t>nič</a:t>
            </a:r>
            <a:endParaRPr lang="en-US" dirty="0" smtClean="0"/>
          </a:p>
          <a:p>
            <a:pPr lvl="2"/>
            <a:r>
              <a:rPr lang="en-US" dirty="0" err="1" smtClean="0"/>
              <a:t>Negativne</a:t>
            </a:r>
            <a:r>
              <a:rPr lang="en-US" dirty="0" smtClean="0"/>
              <a:t> </a:t>
            </a:r>
            <a:r>
              <a:rPr lang="en-US" dirty="0" err="1" smtClean="0"/>
              <a:t>množi</a:t>
            </a:r>
            <a:r>
              <a:rPr lang="en-US" dirty="0" smtClean="0"/>
              <a:t> z -1</a:t>
            </a:r>
          </a:p>
          <a:p>
            <a:pPr lvl="2"/>
            <a:r>
              <a:rPr lang="en-US" dirty="0" err="1" smtClean="0"/>
              <a:t>Primerja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err="1" smtClean="0"/>
              <a:t>vrednosti</a:t>
            </a:r>
            <a:endParaRPr lang="en-US" dirty="0" smtClean="0"/>
          </a:p>
          <a:p>
            <a:pPr lvl="2"/>
            <a:r>
              <a:rPr lang="en-US" dirty="0" err="1" smtClean="0"/>
              <a:t>Originalna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r>
              <a:rPr lang="en-US" dirty="0" smtClean="0"/>
              <a:t> </a:t>
            </a:r>
            <a:r>
              <a:rPr lang="en-US" dirty="0" err="1" smtClean="0"/>
              <a:t>shrani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ustrezno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 (</a:t>
            </a:r>
            <a:r>
              <a:rPr lang="en-US" dirty="0" err="1" smtClean="0"/>
              <a:t>majnši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prvo</a:t>
            </a:r>
            <a:r>
              <a:rPr lang="en-US" dirty="0" smtClean="0"/>
              <a:t> </a:t>
            </a:r>
            <a:r>
              <a:rPr lang="en-US" dirty="0" err="1" smtClean="0"/>
              <a:t>mesto</a:t>
            </a:r>
            <a:r>
              <a:rPr lang="en-US" dirty="0" smtClean="0"/>
              <a:t>, </a:t>
            </a:r>
            <a:r>
              <a:rPr lang="en-US" dirty="0" err="1" smtClean="0"/>
              <a:t>večji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drugo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Če</a:t>
            </a:r>
            <a:r>
              <a:rPr lang="en-US" dirty="0" smtClean="0"/>
              <a:t> se je </a:t>
            </a:r>
            <a:r>
              <a:rPr lang="en-US" dirty="0" err="1" smtClean="0"/>
              <a:t>sprememba</a:t>
            </a:r>
            <a:r>
              <a:rPr lang="en-US" dirty="0" smtClean="0"/>
              <a:t> </a:t>
            </a:r>
            <a:r>
              <a:rPr lang="en-US" dirty="0" err="1" smtClean="0"/>
              <a:t>zgodila</a:t>
            </a:r>
            <a:r>
              <a:rPr lang="en-US" dirty="0" smtClean="0"/>
              <a:t>, se </a:t>
            </a:r>
            <a:r>
              <a:rPr lang="en-US" dirty="0" err="1" smtClean="0"/>
              <a:t>števcu</a:t>
            </a:r>
            <a:r>
              <a:rPr lang="en-US" dirty="0" smtClean="0"/>
              <a:t> </a:t>
            </a:r>
            <a:r>
              <a:rPr lang="en-US" dirty="0" err="1" smtClean="0"/>
              <a:t>sprememb</a:t>
            </a:r>
            <a:r>
              <a:rPr lang="en-US" dirty="0" smtClean="0"/>
              <a:t> </a:t>
            </a:r>
            <a:r>
              <a:rPr lang="en-US" dirty="0" err="1" smtClean="0"/>
              <a:t>prišteje</a:t>
            </a:r>
            <a:r>
              <a:rPr lang="en-US" dirty="0" smtClean="0"/>
              <a:t> 1</a:t>
            </a:r>
          </a:p>
          <a:p>
            <a:pPr lvl="2"/>
            <a:r>
              <a:rPr lang="en-US" dirty="0" err="1" smtClean="0"/>
              <a:t>Zanka</a:t>
            </a:r>
            <a:r>
              <a:rPr lang="en-US" dirty="0" smtClean="0"/>
              <a:t> </a:t>
            </a:r>
            <a:r>
              <a:rPr lang="en-US" dirty="0" err="1" smtClean="0"/>
              <a:t>traja</a:t>
            </a:r>
            <a:r>
              <a:rPr lang="en-US" dirty="0" smtClean="0"/>
              <a:t> </a:t>
            </a:r>
            <a:r>
              <a:rPr lang="en-US" dirty="0" err="1" smtClean="0"/>
              <a:t>dokler</a:t>
            </a:r>
            <a:r>
              <a:rPr lang="en-US" dirty="0" smtClean="0"/>
              <a:t> </a:t>
            </a:r>
            <a:r>
              <a:rPr lang="en-US" dirty="0" err="1" smtClean="0"/>
              <a:t>števec</a:t>
            </a:r>
            <a:r>
              <a:rPr lang="en-US" dirty="0" smtClean="0"/>
              <a:t> </a:t>
            </a:r>
            <a:r>
              <a:rPr lang="en-US" dirty="0" err="1" smtClean="0"/>
              <a:t>elementov</a:t>
            </a:r>
            <a:r>
              <a:rPr lang="en-US" dirty="0" smtClean="0"/>
              <a:t> ne </a:t>
            </a:r>
            <a:r>
              <a:rPr lang="en-US" dirty="0" err="1" smtClean="0"/>
              <a:t>doseže</a:t>
            </a:r>
            <a:r>
              <a:rPr lang="en-US" dirty="0" smtClean="0"/>
              <a:t> </a:t>
            </a:r>
            <a:r>
              <a:rPr lang="en-US" dirty="0" err="1" smtClean="0"/>
              <a:t>predzadnjega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 v </a:t>
            </a:r>
            <a:r>
              <a:rPr lang="en-US" dirty="0" err="1" smtClean="0"/>
              <a:t>tabeli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46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koda</a:t>
            </a:r>
            <a:endParaRPr lang="en-US" dirty="0"/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33256"/>
            <a:ext cx="3882043" cy="986150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43" y="1433257"/>
            <a:ext cx="3273657" cy="3710144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 rotWithShape="1">
          <a:blip r:embed="rId4"/>
          <a:srcRect r="17044"/>
          <a:stretch/>
        </p:blipFill>
        <p:spPr>
          <a:xfrm>
            <a:off x="8527300" y="1433256"/>
            <a:ext cx="308991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navodilo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Vaš</a:t>
            </a:r>
            <a:r>
              <a:rPr lang="en-US" dirty="0"/>
              <a:t> </a:t>
            </a:r>
            <a:r>
              <a:rPr lang="en-US" dirty="0" err="1"/>
              <a:t>prijatelj</a:t>
            </a:r>
            <a:r>
              <a:rPr lang="en-US" dirty="0"/>
              <a:t> Frodo je </a:t>
            </a:r>
            <a:r>
              <a:rPr lang="en-US" dirty="0" err="1"/>
              <a:t>prejel</a:t>
            </a:r>
            <a:r>
              <a:rPr lang="en-US" dirty="0"/>
              <a:t> </a:t>
            </a:r>
            <a:r>
              <a:rPr lang="en-US" dirty="0" err="1"/>
              <a:t>pomembno</a:t>
            </a:r>
            <a:r>
              <a:rPr lang="en-US" dirty="0"/>
              <a:t> </a:t>
            </a:r>
            <a:r>
              <a:rPr lang="en-US" dirty="0" err="1"/>
              <a:t>sporočilo</a:t>
            </a:r>
            <a:r>
              <a:rPr lang="en-US" dirty="0"/>
              <a:t> od </a:t>
            </a:r>
            <a:r>
              <a:rPr lang="en-US" dirty="0" err="1"/>
              <a:t>čarodeja</a:t>
            </a:r>
            <a:r>
              <a:rPr lang="en-US" dirty="0"/>
              <a:t> </a:t>
            </a:r>
            <a:r>
              <a:rPr lang="en-US" dirty="0" err="1"/>
              <a:t>Gandalfa</a:t>
            </a:r>
            <a:r>
              <a:rPr lang="en-US" dirty="0"/>
              <a:t>. Ker pa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vsakem</a:t>
            </a:r>
            <a:r>
              <a:rPr lang="en-US" dirty="0"/>
              <a:t> </a:t>
            </a:r>
            <a:r>
              <a:rPr lang="en-US" dirty="0" err="1"/>
              <a:t>koraku</a:t>
            </a:r>
            <a:r>
              <a:rPr lang="en-US" dirty="0"/>
              <a:t> </a:t>
            </a:r>
            <a:r>
              <a:rPr lang="en-US" dirty="0" err="1"/>
              <a:t>opreza</a:t>
            </a:r>
            <a:r>
              <a:rPr lang="en-US" dirty="0"/>
              <a:t> </a:t>
            </a:r>
            <a:r>
              <a:rPr lang="en-US" dirty="0" err="1"/>
              <a:t>zlobni</a:t>
            </a:r>
            <a:r>
              <a:rPr lang="en-US" dirty="0"/>
              <a:t> Saruman, je to </a:t>
            </a:r>
            <a:r>
              <a:rPr lang="en-US" dirty="0" err="1"/>
              <a:t>sporočilo</a:t>
            </a:r>
            <a:r>
              <a:rPr lang="en-US" dirty="0"/>
              <a:t> </a:t>
            </a:r>
            <a:r>
              <a:rPr lang="en-US" dirty="0" err="1"/>
              <a:t>kriptirano</a:t>
            </a:r>
            <a:r>
              <a:rPr lang="en-US" dirty="0"/>
              <a:t>. Ker </a:t>
            </a:r>
            <a:r>
              <a:rPr lang="en-US" dirty="0" err="1"/>
              <a:t>ročno</a:t>
            </a:r>
            <a:r>
              <a:rPr lang="en-US" dirty="0"/>
              <a:t> </a:t>
            </a:r>
            <a:r>
              <a:rPr lang="en-US" dirty="0" err="1"/>
              <a:t>dešifriranje</a:t>
            </a:r>
            <a:r>
              <a:rPr lang="en-US" dirty="0"/>
              <a:t> </a:t>
            </a:r>
            <a:r>
              <a:rPr lang="en-US" dirty="0" err="1"/>
              <a:t>takšnih</a:t>
            </a:r>
            <a:r>
              <a:rPr lang="en-US" dirty="0"/>
              <a:t> </a:t>
            </a:r>
            <a:r>
              <a:rPr lang="en-US" dirty="0" err="1"/>
              <a:t>sporočil</a:t>
            </a:r>
            <a:r>
              <a:rPr lang="en-US" dirty="0"/>
              <a:t> </a:t>
            </a:r>
            <a:r>
              <a:rPr lang="en-US" dirty="0" err="1"/>
              <a:t>terja</a:t>
            </a:r>
            <a:r>
              <a:rPr lang="en-US" dirty="0"/>
              <a:t> </a:t>
            </a:r>
            <a:r>
              <a:rPr lang="en-US" dirty="0" err="1"/>
              <a:t>veliko</a:t>
            </a:r>
            <a:r>
              <a:rPr lang="en-US" dirty="0"/>
              <a:t> </a:t>
            </a:r>
            <a:r>
              <a:rPr lang="en-US" dirty="0" err="1"/>
              <a:t>časa</a:t>
            </a:r>
            <a:r>
              <a:rPr lang="en-US" dirty="0"/>
              <a:t>, se je Frodo </a:t>
            </a:r>
            <a:r>
              <a:rPr lang="en-US" dirty="0" err="1"/>
              <a:t>odločil</a:t>
            </a:r>
            <a:r>
              <a:rPr lang="en-US" dirty="0"/>
              <a:t>, da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napisal</a:t>
            </a:r>
            <a:r>
              <a:rPr lang="en-US" dirty="0"/>
              <a:t> program. Ker Frodo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vešč</a:t>
            </a:r>
            <a:r>
              <a:rPr lang="en-US" dirty="0"/>
              <a:t> v </a:t>
            </a:r>
            <a:r>
              <a:rPr lang="en-US" dirty="0" err="1"/>
              <a:t>programiranju</a:t>
            </a:r>
            <a:r>
              <a:rPr lang="en-US" dirty="0"/>
              <a:t>, je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pomoč</a:t>
            </a:r>
            <a:r>
              <a:rPr lang="en-US" dirty="0"/>
              <a:t> </a:t>
            </a:r>
            <a:r>
              <a:rPr lang="en-US" dirty="0" err="1"/>
              <a:t>prosil</a:t>
            </a:r>
            <a:r>
              <a:rPr lang="en-US" dirty="0"/>
              <a:t> vas. </a:t>
            </a:r>
            <a:r>
              <a:rPr lang="en-US" dirty="0" err="1"/>
              <a:t>Pomagajte</a:t>
            </a:r>
            <a:r>
              <a:rPr lang="en-US" dirty="0"/>
              <a:t> </a:t>
            </a:r>
            <a:r>
              <a:rPr lang="en-US" dirty="0" err="1"/>
              <a:t>Frodu</a:t>
            </a:r>
            <a:r>
              <a:rPr lang="en-US" dirty="0"/>
              <a:t> in </a:t>
            </a:r>
            <a:r>
              <a:rPr lang="en-US" dirty="0" err="1"/>
              <a:t>napišite</a:t>
            </a:r>
            <a:r>
              <a:rPr lang="en-US" dirty="0"/>
              <a:t> program v </a:t>
            </a:r>
            <a:r>
              <a:rPr lang="en-US" dirty="0" err="1"/>
              <a:t>zbirnem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procesor</a:t>
            </a:r>
            <a:r>
              <a:rPr lang="en-US" dirty="0"/>
              <a:t> ARM,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dešifriral</a:t>
            </a:r>
            <a:r>
              <a:rPr lang="en-US" dirty="0"/>
              <a:t> </a:t>
            </a:r>
            <a:r>
              <a:rPr lang="en-US" dirty="0" err="1"/>
              <a:t>prejeto</a:t>
            </a:r>
            <a:r>
              <a:rPr lang="en-US" dirty="0"/>
              <a:t> </a:t>
            </a:r>
            <a:r>
              <a:rPr lang="en-US" dirty="0" err="1"/>
              <a:t>kriptirano</a:t>
            </a:r>
            <a:r>
              <a:rPr lang="en-US" dirty="0"/>
              <a:t> </a:t>
            </a:r>
            <a:r>
              <a:rPr lang="en-US" dirty="0" err="1"/>
              <a:t>sporočilo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err="1"/>
              <a:t>Podani</a:t>
            </a:r>
            <a:r>
              <a:rPr lang="en-US" dirty="0"/>
              <a:t> so </a:t>
            </a:r>
            <a:r>
              <a:rPr lang="en-US" dirty="0" err="1"/>
              <a:t>trije</a:t>
            </a:r>
            <a:r>
              <a:rPr lang="en-US" dirty="0"/>
              <a:t> ASCII </a:t>
            </a:r>
            <a:r>
              <a:rPr lang="en-US" dirty="0" err="1"/>
              <a:t>znakovni</a:t>
            </a:r>
            <a:r>
              <a:rPr lang="en-US" dirty="0"/>
              <a:t> </a:t>
            </a:r>
            <a:r>
              <a:rPr lang="en-US" dirty="0" err="1"/>
              <a:t>nizi</a:t>
            </a:r>
            <a:r>
              <a:rPr lang="en-US" dirty="0"/>
              <a:t>: NIZ, SEZNAM1 in SEZNAM2. V </a:t>
            </a:r>
            <a:r>
              <a:rPr lang="en-US" dirty="0" err="1"/>
              <a:t>zbirniku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procesor</a:t>
            </a:r>
            <a:r>
              <a:rPr lang="en-US" dirty="0"/>
              <a:t> ARM </a:t>
            </a:r>
            <a:r>
              <a:rPr lang="en-US" dirty="0" err="1"/>
              <a:t>napišite</a:t>
            </a:r>
            <a:r>
              <a:rPr lang="en-US" dirty="0"/>
              <a:t> program,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vse</a:t>
            </a:r>
            <a:r>
              <a:rPr lang="en-US" dirty="0"/>
              <a:t> male </a:t>
            </a:r>
            <a:r>
              <a:rPr lang="en-US" dirty="0" err="1"/>
              <a:t>črke</a:t>
            </a:r>
            <a:r>
              <a:rPr lang="en-US" dirty="0"/>
              <a:t> </a:t>
            </a:r>
            <a:r>
              <a:rPr lang="en-US" dirty="0" err="1"/>
              <a:t>znakovnega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NIZ </a:t>
            </a:r>
            <a:r>
              <a:rPr lang="en-US" dirty="0" err="1"/>
              <a:t>zamenja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sledeč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. </a:t>
            </a:r>
            <a:r>
              <a:rPr lang="en-US" dirty="0" err="1"/>
              <a:t>Če</a:t>
            </a:r>
            <a:r>
              <a:rPr lang="en-US" dirty="0"/>
              <a:t> je </a:t>
            </a:r>
            <a:r>
              <a:rPr lang="en-US" dirty="0" err="1"/>
              <a:t>majhna</a:t>
            </a:r>
            <a:r>
              <a:rPr lang="en-US" dirty="0"/>
              <a:t> </a:t>
            </a:r>
            <a:r>
              <a:rPr lang="en-US" dirty="0" err="1"/>
              <a:t>črka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NIZ v </a:t>
            </a:r>
            <a:r>
              <a:rPr lang="en-US" dirty="0" err="1"/>
              <a:t>znakovnem</a:t>
            </a:r>
            <a:r>
              <a:rPr lang="en-US" dirty="0"/>
              <a:t> </a:t>
            </a:r>
            <a:r>
              <a:rPr lang="en-US" dirty="0" err="1"/>
              <a:t>nizu</a:t>
            </a:r>
            <a:r>
              <a:rPr lang="en-US" dirty="0"/>
              <a:t> SEZNAM1 jo </a:t>
            </a:r>
            <a:r>
              <a:rPr lang="en-US" dirty="0" err="1"/>
              <a:t>zamenjaj</a:t>
            </a:r>
            <a:r>
              <a:rPr lang="en-US" dirty="0"/>
              <a:t> z </a:t>
            </a:r>
            <a:r>
              <a:rPr lang="en-US" dirty="0" err="1"/>
              <a:t>istoležno</a:t>
            </a:r>
            <a:r>
              <a:rPr lang="en-US" dirty="0"/>
              <a:t> </a:t>
            </a:r>
            <a:r>
              <a:rPr lang="en-US" dirty="0" err="1"/>
              <a:t>veliko</a:t>
            </a:r>
            <a:r>
              <a:rPr lang="en-US" dirty="0"/>
              <a:t> </a:t>
            </a:r>
            <a:r>
              <a:rPr lang="en-US" dirty="0" err="1"/>
              <a:t>črko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SEZNAM2. </a:t>
            </a:r>
            <a:r>
              <a:rPr lang="en-US" dirty="0" err="1"/>
              <a:t>Če</a:t>
            </a:r>
            <a:r>
              <a:rPr lang="en-US" dirty="0"/>
              <a:t> je </a:t>
            </a:r>
            <a:r>
              <a:rPr lang="en-US" dirty="0" err="1"/>
              <a:t>vsebina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SEZNAM1 "</a:t>
            </a:r>
            <a:r>
              <a:rPr lang="en-US" dirty="0" err="1"/>
              <a:t>abc</a:t>
            </a:r>
            <a:r>
              <a:rPr lang="en-US" dirty="0"/>
              <a:t>" in je </a:t>
            </a:r>
            <a:r>
              <a:rPr lang="en-US" dirty="0" err="1"/>
              <a:t>vsebina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SEZNAM2 "xyz"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"a" v </a:t>
            </a:r>
            <a:r>
              <a:rPr lang="en-US" dirty="0" err="1"/>
              <a:t>nizu</a:t>
            </a:r>
            <a:r>
              <a:rPr lang="en-US" dirty="0"/>
              <a:t> NIZ </a:t>
            </a:r>
            <a:r>
              <a:rPr lang="en-US" dirty="0" err="1"/>
              <a:t>zamenjati</a:t>
            </a:r>
            <a:r>
              <a:rPr lang="en-US" dirty="0"/>
              <a:t> z </a:t>
            </a:r>
            <a:r>
              <a:rPr lang="en-US" dirty="0" err="1"/>
              <a:t>veliko</a:t>
            </a:r>
            <a:r>
              <a:rPr lang="en-US" dirty="0"/>
              <a:t> </a:t>
            </a:r>
            <a:r>
              <a:rPr lang="en-US" dirty="0" err="1"/>
              <a:t>črko</a:t>
            </a:r>
            <a:r>
              <a:rPr lang="en-US" dirty="0"/>
              <a:t> "X",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"b" </a:t>
            </a:r>
            <a:r>
              <a:rPr lang="en-US" dirty="0" err="1"/>
              <a:t>moramo</a:t>
            </a:r>
            <a:r>
              <a:rPr lang="en-US" dirty="0"/>
              <a:t> </a:t>
            </a:r>
            <a:r>
              <a:rPr lang="en-US" dirty="0" err="1"/>
              <a:t>zamenjati</a:t>
            </a:r>
            <a:r>
              <a:rPr lang="en-US" dirty="0"/>
              <a:t> z </a:t>
            </a:r>
            <a:r>
              <a:rPr lang="en-US" dirty="0" err="1"/>
              <a:t>veliko</a:t>
            </a:r>
            <a:r>
              <a:rPr lang="en-US" dirty="0"/>
              <a:t> </a:t>
            </a:r>
            <a:r>
              <a:rPr lang="en-US" dirty="0" err="1"/>
              <a:t>črko</a:t>
            </a:r>
            <a:r>
              <a:rPr lang="en-US" dirty="0"/>
              <a:t> "Y" in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znak</a:t>
            </a:r>
            <a:r>
              <a:rPr lang="en-US" dirty="0"/>
              <a:t> "c" z </a:t>
            </a:r>
            <a:r>
              <a:rPr lang="en-US" dirty="0" err="1"/>
              <a:t>veliko</a:t>
            </a:r>
            <a:r>
              <a:rPr lang="en-US" dirty="0"/>
              <a:t> </a:t>
            </a:r>
            <a:r>
              <a:rPr lang="en-US" dirty="0" err="1"/>
              <a:t>črko</a:t>
            </a:r>
            <a:r>
              <a:rPr lang="en-US" dirty="0"/>
              <a:t> "Z". </a:t>
            </a:r>
            <a:r>
              <a:rPr lang="en-US" dirty="0" err="1"/>
              <a:t>Predpostavite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, da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SEZNAM1 in SEZNAM2 </a:t>
            </a:r>
            <a:r>
              <a:rPr lang="en-US" dirty="0" err="1"/>
              <a:t>enake</a:t>
            </a:r>
            <a:r>
              <a:rPr lang="en-US" dirty="0"/>
              <a:t> </a:t>
            </a:r>
            <a:r>
              <a:rPr lang="en-US" dirty="0" err="1"/>
              <a:t>dolžine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, da </a:t>
            </a:r>
            <a:r>
              <a:rPr lang="en-US" dirty="0" err="1"/>
              <a:t>vsebujeta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male </a:t>
            </a:r>
            <a:r>
              <a:rPr lang="en-US" dirty="0" err="1"/>
              <a:t>črke</a:t>
            </a:r>
            <a:r>
              <a:rPr lang="en-US" dirty="0"/>
              <a:t>.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dopišite</a:t>
            </a:r>
            <a:r>
              <a:rPr lang="en-US" dirty="0"/>
              <a:t> </a:t>
            </a:r>
            <a:r>
              <a:rPr lang="en-US" dirty="0" err="1"/>
              <a:t>kakšna</a:t>
            </a:r>
            <a:r>
              <a:rPr lang="en-US" dirty="0"/>
              <a:t> je </a:t>
            </a:r>
            <a:r>
              <a:rPr lang="en-US" dirty="0" err="1"/>
              <a:t>vsebina</a:t>
            </a:r>
            <a:r>
              <a:rPr lang="en-US" dirty="0"/>
              <a:t> </a:t>
            </a:r>
            <a:r>
              <a:rPr lang="en-US" dirty="0" err="1"/>
              <a:t>niza</a:t>
            </a:r>
            <a:r>
              <a:rPr lang="en-US" dirty="0"/>
              <a:t> NIZ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koncu</a:t>
            </a:r>
            <a:r>
              <a:rPr lang="en-US" dirty="0"/>
              <a:t> </a:t>
            </a:r>
            <a:r>
              <a:rPr lang="en-US" dirty="0" err="1"/>
              <a:t>izvajanja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? </a:t>
            </a:r>
            <a:endParaRPr lang="en-US" dirty="0"/>
          </a:p>
          <a:p>
            <a:r>
              <a:rPr lang="en-US" dirty="0"/>
              <a:t>NIZ1: .</a:t>
            </a:r>
            <a:r>
              <a:rPr lang="en-US" dirty="0" err="1"/>
              <a:t>asciz</a:t>
            </a:r>
            <a:r>
              <a:rPr lang="en-US" dirty="0"/>
              <a:t> "</a:t>
            </a:r>
            <a:r>
              <a:rPr lang="en-US" dirty="0" err="1"/>
              <a:t>yxem</a:t>
            </a:r>
            <a:r>
              <a:rPr lang="en-US" dirty="0"/>
              <a:t>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en-US" dirty="0" err="1"/>
              <a:t>yzcdxo</a:t>
            </a:r>
            <a:r>
              <a:rPr lang="en-US" dirty="0"/>
              <a:t>, am </a:t>
            </a:r>
            <a:r>
              <a:rPr lang="en-US" dirty="0" err="1"/>
              <a:t>knxfx</a:t>
            </a:r>
            <a:r>
              <a:rPr lang="en-US" dirty="0"/>
              <a:t> </a:t>
            </a:r>
            <a:r>
              <a:rPr lang="en-US" dirty="0" err="1"/>
              <a:t>Vcjs</a:t>
            </a:r>
            <a:r>
              <a:rPr lang="en-US" dirty="0"/>
              <a:t>, </a:t>
            </a:r>
            <a:r>
              <a:rPr lang="en-US" dirty="0" err="1"/>
              <a:t>Gbnnws</a:t>
            </a:r>
            <a:r>
              <a:rPr lang="en-US" dirty="0"/>
              <a:t> 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ejnm</a:t>
            </a:r>
            <a:r>
              <a:rPr lang="en-US" dirty="0"/>
              <a:t> </a:t>
            </a:r>
            <a:r>
              <a:rPr lang="en-US" dirty="0" err="1"/>
              <a:t>nj</a:t>
            </a:r>
            <a:r>
              <a:rPr lang="en-US" dirty="0"/>
              <a:t> </a:t>
            </a:r>
            <a:r>
              <a:rPr lang="en-US" dirty="0" err="1"/>
              <a:t>Zxcj</a:t>
            </a:r>
            <a:r>
              <a:rPr lang="en-US" dirty="0"/>
              <a:t>."    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SEZNAM1:     .</a:t>
            </a:r>
            <a:r>
              <a:rPr lang="en-US" dirty="0" err="1"/>
              <a:t>asciz</a:t>
            </a:r>
            <a:r>
              <a:rPr lang="en-US" dirty="0"/>
              <a:t>  "</a:t>
            </a:r>
            <a:r>
              <a:rPr lang="en-US" dirty="0" err="1"/>
              <a:t>xfjrmansobyzcdwke</a:t>
            </a:r>
            <a:r>
              <a:rPr lang="en-US" dirty="0"/>
              <a:t>"      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SEZNAM2:     .</a:t>
            </a:r>
            <a:r>
              <a:rPr lang="en-US" dirty="0" err="1"/>
              <a:t>asciz</a:t>
            </a:r>
            <a:r>
              <a:rPr lang="en-US" dirty="0"/>
              <a:t>  "</a:t>
            </a:r>
            <a:r>
              <a:rPr lang="en-US" dirty="0" err="1"/>
              <a:t>adegiklmnoprstuvz</a:t>
            </a:r>
            <a:r>
              <a:rPr lang="en-US" dirty="0"/>
              <a:t>" </a:t>
            </a:r>
            <a:r>
              <a:rPr lang="en-GB" dirty="0"/>
              <a:t> 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9639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uporabljeni</a:t>
            </a:r>
            <a:r>
              <a:rPr lang="en-US" dirty="0" smtClean="0"/>
              <a:t> </a:t>
            </a:r>
            <a:r>
              <a:rPr lang="en-US" dirty="0" err="1" smtClean="0"/>
              <a:t>registri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smtClean="0"/>
              <a:t>R0 </a:t>
            </a:r>
            <a:r>
              <a:rPr lang="en-US" dirty="0"/>
              <a:t>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</a:t>
            </a:r>
            <a:r>
              <a:rPr lang="en-US" dirty="0" smtClean="0"/>
              <a:t>NIZ1</a:t>
            </a:r>
            <a:endParaRPr lang="en-US" dirty="0"/>
          </a:p>
          <a:p>
            <a:r>
              <a:rPr lang="en-US" dirty="0" smtClean="0"/>
              <a:t>R1 </a:t>
            </a:r>
            <a:r>
              <a:rPr lang="en-US" dirty="0"/>
              <a:t>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</a:t>
            </a:r>
            <a:r>
              <a:rPr lang="en-US" dirty="0" smtClean="0"/>
              <a:t>SEZNAM1</a:t>
            </a:r>
            <a:endParaRPr lang="en-US" dirty="0"/>
          </a:p>
          <a:p>
            <a:r>
              <a:rPr lang="en-US" dirty="0" smtClean="0"/>
              <a:t>R2 </a:t>
            </a:r>
            <a:r>
              <a:rPr lang="en-US" dirty="0"/>
              <a:t>– </a:t>
            </a:r>
            <a:r>
              <a:rPr lang="en-US" dirty="0" err="1" smtClean="0"/>
              <a:t>bazni</a:t>
            </a:r>
            <a:r>
              <a:rPr lang="en-US" dirty="0" smtClean="0"/>
              <a:t> register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naslavljanje</a:t>
            </a:r>
            <a:r>
              <a:rPr lang="en-US" dirty="0" smtClean="0"/>
              <a:t> </a:t>
            </a:r>
            <a:r>
              <a:rPr lang="en-US" dirty="0" err="1" smtClean="0"/>
              <a:t>naslova</a:t>
            </a:r>
            <a:r>
              <a:rPr lang="en-US" dirty="0" smtClean="0"/>
              <a:t> SEZNAM2</a:t>
            </a:r>
            <a:endParaRPr lang="en-US" dirty="0"/>
          </a:p>
          <a:p>
            <a:r>
              <a:rPr lang="en-US" dirty="0" smtClean="0"/>
              <a:t>R4 </a:t>
            </a:r>
            <a:r>
              <a:rPr lang="en-US" dirty="0"/>
              <a:t>– register, v </a:t>
            </a:r>
            <a:r>
              <a:rPr lang="en-US" dirty="0" err="1"/>
              <a:t>katerega</a:t>
            </a:r>
            <a:r>
              <a:rPr lang="en-US" dirty="0"/>
              <a:t> </a:t>
            </a:r>
            <a:r>
              <a:rPr lang="en-US" dirty="0" err="1"/>
              <a:t>shranjujemo</a:t>
            </a:r>
            <a:r>
              <a:rPr lang="en-US" dirty="0"/>
              <a:t> </a:t>
            </a:r>
            <a:r>
              <a:rPr lang="en-US" dirty="0" err="1" smtClean="0"/>
              <a:t>posamezne</a:t>
            </a:r>
            <a:r>
              <a:rPr lang="en-US" dirty="0" smtClean="0"/>
              <a:t> </a:t>
            </a:r>
            <a:r>
              <a:rPr lang="en-US" dirty="0" err="1" smtClean="0"/>
              <a:t>znake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endParaRPr lang="en-US" dirty="0"/>
          </a:p>
          <a:p>
            <a:r>
              <a:rPr lang="en-US" dirty="0" smtClean="0"/>
              <a:t>R5 </a:t>
            </a:r>
            <a:r>
              <a:rPr lang="en-US" dirty="0"/>
              <a:t>– </a:t>
            </a:r>
            <a:r>
              <a:rPr lang="en-US" dirty="0" smtClean="0"/>
              <a:t>register, v </a:t>
            </a:r>
            <a:r>
              <a:rPr lang="en-US" dirty="0" err="1" smtClean="0"/>
              <a:t>katerega</a:t>
            </a:r>
            <a:r>
              <a:rPr lang="en-US" dirty="0" smtClean="0"/>
              <a:t> se </a:t>
            </a:r>
            <a:r>
              <a:rPr lang="en-US" dirty="0" err="1" smtClean="0"/>
              <a:t>naloži</a:t>
            </a:r>
            <a:r>
              <a:rPr lang="en-US" dirty="0" smtClean="0"/>
              <a:t> </a:t>
            </a:r>
            <a:r>
              <a:rPr lang="en-US" dirty="0" err="1" smtClean="0"/>
              <a:t>znak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SEZNAM1</a:t>
            </a:r>
          </a:p>
          <a:p>
            <a:r>
              <a:rPr lang="en-US" dirty="0" smtClean="0"/>
              <a:t>R6 – register, v </a:t>
            </a:r>
            <a:r>
              <a:rPr lang="en-US" dirty="0" err="1" smtClean="0"/>
              <a:t>katerega</a:t>
            </a:r>
            <a:r>
              <a:rPr lang="en-US" dirty="0" smtClean="0"/>
              <a:t> se </a:t>
            </a:r>
            <a:r>
              <a:rPr lang="en-US" dirty="0" err="1" smtClean="0"/>
              <a:t>naloži</a:t>
            </a:r>
            <a:r>
              <a:rPr lang="en-US" dirty="0" smtClean="0"/>
              <a:t> </a:t>
            </a:r>
            <a:r>
              <a:rPr lang="en-US" dirty="0" err="1" smtClean="0"/>
              <a:t>znak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SEZNAM2</a:t>
            </a:r>
          </a:p>
          <a:p>
            <a:r>
              <a:rPr lang="en-US" dirty="0" smtClean="0"/>
              <a:t>R14 in R15 – </a:t>
            </a:r>
            <a:r>
              <a:rPr lang="en-US" dirty="0" err="1" smtClean="0"/>
              <a:t>registra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manipulacijo</a:t>
            </a:r>
            <a:r>
              <a:rPr lang="en-US" dirty="0" smtClean="0"/>
              <a:t> z </a:t>
            </a:r>
            <a:r>
              <a:rPr lang="en-US" dirty="0" err="1" smtClean="0"/>
              <a:t>naslovi</a:t>
            </a:r>
            <a:r>
              <a:rPr lang="en-US" dirty="0" smtClean="0"/>
              <a:t> </a:t>
            </a:r>
            <a:r>
              <a:rPr lang="en-US" dirty="0" err="1" smtClean="0"/>
              <a:t>skokov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podatki</a:t>
            </a:r>
            <a:r>
              <a:rPr lang="en-US" dirty="0" smtClean="0"/>
              <a:t> in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podatek</a:t>
            </a:r>
            <a:r>
              <a:rPr lang="en-US" dirty="0" smtClean="0"/>
              <a:t> je </a:t>
            </a:r>
            <a:r>
              <a:rPr lang="en-US" dirty="0" err="1" smtClean="0"/>
              <a:t>niz</a:t>
            </a:r>
            <a:r>
              <a:rPr lang="en-US" dirty="0" smtClean="0"/>
              <a:t> v </a:t>
            </a:r>
            <a:r>
              <a:rPr lang="en-US" dirty="0" err="1" smtClean="0"/>
              <a:t>navodilu</a:t>
            </a:r>
            <a:r>
              <a:rPr lang="en-US" dirty="0" smtClean="0"/>
              <a:t> </a:t>
            </a:r>
            <a:r>
              <a:rPr lang="en-US" dirty="0" err="1" smtClean="0"/>
              <a:t>naloge</a:t>
            </a:r>
            <a:endParaRPr lang="en-US" dirty="0" smtClean="0"/>
          </a:p>
          <a:p>
            <a:r>
              <a:rPr lang="en-US" dirty="0"/>
              <a:t>"</a:t>
            </a:r>
            <a:r>
              <a:rPr lang="en-US" dirty="0" err="1"/>
              <a:t>yxem</a:t>
            </a:r>
            <a:r>
              <a:rPr lang="en-US" dirty="0"/>
              <a:t> </a:t>
            </a:r>
            <a:r>
              <a:rPr lang="en-US" dirty="0" err="1"/>
              <a:t>Nx</a:t>
            </a:r>
            <a:r>
              <a:rPr lang="en-US" dirty="0"/>
              <a:t> </a:t>
            </a:r>
            <a:r>
              <a:rPr lang="en-US" dirty="0" err="1"/>
              <a:t>yzcdxo</a:t>
            </a:r>
            <a:r>
              <a:rPr lang="en-US" dirty="0"/>
              <a:t>, am </a:t>
            </a:r>
            <a:r>
              <a:rPr lang="en-US" dirty="0" err="1"/>
              <a:t>knxfx</a:t>
            </a:r>
            <a:r>
              <a:rPr lang="en-US" dirty="0"/>
              <a:t> </a:t>
            </a:r>
            <a:r>
              <a:rPr lang="en-US" dirty="0" err="1"/>
              <a:t>Vcjs</a:t>
            </a:r>
            <a:r>
              <a:rPr lang="en-US" dirty="0"/>
              <a:t>, </a:t>
            </a:r>
            <a:r>
              <a:rPr lang="en-US" dirty="0" err="1"/>
              <a:t>Gbnnws</a:t>
            </a:r>
            <a:r>
              <a:rPr lang="en-US" dirty="0"/>
              <a:t> </a:t>
            </a:r>
            <a:r>
              <a:rPr lang="en-US" dirty="0" err="1"/>
              <a:t>rx</a:t>
            </a:r>
            <a:r>
              <a:rPr lang="en-US" dirty="0"/>
              <a:t> </a:t>
            </a:r>
            <a:r>
              <a:rPr lang="en-US" dirty="0" err="1"/>
              <a:t>ejnm</a:t>
            </a:r>
            <a:r>
              <a:rPr lang="en-US" dirty="0"/>
              <a:t> </a:t>
            </a:r>
            <a:r>
              <a:rPr lang="en-US" dirty="0" err="1"/>
              <a:t>nj</a:t>
            </a:r>
            <a:r>
              <a:rPr lang="en-US" dirty="0"/>
              <a:t> </a:t>
            </a:r>
            <a:r>
              <a:rPr lang="en-US" dirty="0" err="1"/>
              <a:t>Zxcj</a:t>
            </a:r>
            <a:r>
              <a:rPr lang="en-US" dirty="0"/>
              <a:t>." </a:t>
            </a:r>
            <a:endParaRPr lang="en-US" dirty="0" smtClean="0"/>
          </a:p>
          <a:p>
            <a:r>
              <a:rPr lang="en-US" dirty="0" err="1" smtClean="0"/>
              <a:t>Rezultat</a:t>
            </a:r>
            <a:r>
              <a:rPr lang="en-US" dirty="0" smtClean="0"/>
              <a:t>: “</a:t>
            </a:r>
            <a:r>
              <a:rPr lang="en-US" dirty="0" err="1" smtClean="0"/>
              <a:t>pazi</a:t>
            </a:r>
            <a:r>
              <a:rPr lang="en-US" dirty="0" smtClean="0"/>
              <a:t> Na </a:t>
            </a:r>
            <a:r>
              <a:rPr lang="en-US" dirty="0" err="1" smtClean="0"/>
              <a:t>prstan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vlada</a:t>
            </a:r>
            <a:r>
              <a:rPr lang="en-US" dirty="0" smtClean="0"/>
              <a:t> </a:t>
            </a:r>
            <a:r>
              <a:rPr lang="en-US" dirty="0" err="1" smtClean="0"/>
              <a:t>Vsem</a:t>
            </a:r>
            <a:r>
              <a:rPr lang="en-US" dirty="0" smtClean="0"/>
              <a:t>, Gollum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zeli</a:t>
            </a:r>
            <a:r>
              <a:rPr lang="en-US" dirty="0" smtClean="0"/>
              <a:t> le </a:t>
            </a:r>
            <a:r>
              <a:rPr lang="en-US" dirty="0" err="1" smtClean="0"/>
              <a:t>Zase</a:t>
            </a:r>
            <a:r>
              <a:rPr lang="en-US" dirty="0" smtClean="0"/>
              <a:t>”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758" y="3257945"/>
            <a:ext cx="567769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delovanje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Zanka</a:t>
            </a:r>
            <a:r>
              <a:rPr lang="en-US" dirty="0" smtClean="0"/>
              <a:t>,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gre</a:t>
            </a:r>
            <a:r>
              <a:rPr lang="en-US" dirty="0" smtClean="0"/>
              <a:t> </a:t>
            </a:r>
            <a:r>
              <a:rPr lang="en-US" dirty="0" err="1" smtClean="0"/>
              <a:t>čez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niz</a:t>
            </a:r>
            <a:endParaRPr lang="en-US" dirty="0" smtClean="0"/>
          </a:p>
          <a:p>
            <a:r>
              <a:rPr lang="en-US" dirty="0" err="1" smtClean="0"/>
              <a:t>Prebere</a:t>
            </a:r>
            <a:r>
              <a:rPr lang="en-US" dirty="0" smtClean="0"/>
              <a:t> </a:t>
            </a:r>
            <a:r>
              <a:rPr lang="en-US" dirty="0" err="1" smtClean="0"/>
              <a:t>znak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Če</a:t>
            </a:r>
            <a:r>
              <a:rPr lang="en-US" dirty="0" smtClean="0"/>
              <a:t> je </a:t>
            </a:r>
            <a:r>
              <a:rPr lang="en-US" dirty="0" err="1" smtClean="0"/>
              <a:t>znak</a:t>
            </a:r>
            <a:r>
              <a:rPr lang="en-US" dirty="0" smtClean="0"/>
              <a:t> 0, </a:t>
            </a:r>
            <a:r>
              <a:rPr lang="en-US" dirty="0" err="1" smtClean="0"/>
              <a:t>zaključi</a:t>
            </a:r>
            <a:r>
              <a:rPr lang="en-US" dirty="0" smtClean="0"/>
              <a:t> </a:t>
            </a:r>
            <a:r>
              <a:rPr lang="en-US" dirty="0" err="1" smtClean="0"/>
              <a:t>izvajanje</a:t>
            </a:r>
            <a:endParaRPr lang="en-US" dirty="0" smtClean="0"/>
          </a:p>
          <a:p>
            <a:pPr lvl="1"/>
            <a:r>
              <a:rPr lang="en-US" dirty="0" err="1" smtClean="0"/>
              <a:t>Drugače</a:t>
            </a:r>
            <a:r>
              <a:rPr lang="en-US" dirty="0" smtClean="0"/>
              <a:t> </a:t>
            </a:r>
            <a:r>
              <a:rPr lang="en-US" dirty="0" err="1" smtClean="0"/>
              <a:t>skoči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CHECK</a:t>
            </a:r>
          </a:p>
          <a:p>
            <a:r>
              <a:rPr lang="en-US" dirty="0" smtClean="0"/>
              <a:t>V CHECK se v </a:t>
            </a:r>
            <a:r>
              <a:rPr lang="en-US" dirty="0" err="1" smtClean="0"/>
              <a:t>zanki</a:t>
            </a:r>
            <a:r>
              <a:rPr lang="en-US" dirty="0" smtClean="0"/>
              <a:t> </a:t>
            </a:r>
            <a:r>
              <a:rPr lang="en-US" dirty="0" err="1" smtClean="0"/>
              <a:t>bereta</a:t>
            </a:r>
            <a:r>
              <a:rPr lang="en-US" dirty="0" smtClean="0"/>
              <a:t> </a:t>
            </a:r>
            <a:r>
              <a:rPr lang="en-US" dirty="0" err="1" smtClean="0"/>
              <a:t>znaka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SEZNAM1 in SEZNAM2:</a:t>
            </a:r>
          </a:p>
          <a:p>
            <a:pPr lvl="1"/>
            <a:r>
              <a:rPr lang="en-US" dirty="0" err="1" smtClean="0"/>
              <a:t>Če</a:t>
            </a:r>
            <a:r>
              <a:rPr lang="en-US" dirty="0" smtClean="0"/>
              <a:t> je </a:t>
            </a:r>
            <a:r>
              <a:rPr lang="en-US" dirty="0" err="1" smtClean="0"/>
              <a:t>znak</a:t>
            </a:r>
            <a:r>
              <a:rPr lang="en-US" dirty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SEZNAM1 </a:t>
            </a:r>
            <a:r>
              <a:rPr lang="en-US" dirty="0" err="1" smtClean="0"/>
              <a:t>enak</a:t>
            </a:r>
            <a:r>
              <a:rPr lang="en-US" dirty="0" smtClean="0"/>
              <a:t> </a:t>
            </a:r>
            <a:r>
              <a:rPr lang="en-US" dirty="0" err="1" smtClean="0"/>
              <a:t>znaku</a:t>
            </a:r>
            <a:r>
              <a:rPr lang="en-US" dirty="0"/>
              <a:t> </a:t>
            </a:r>
            <a:r>
              <a:rPr lang="en-US" dirty="0" smtClean="0"/>
              <a:t>v </a:t>
            </a:r>
            <a:r>
              <a:rPr lang="en-US" dirty="0" err="1" smtClean="0"/>
              <a:t>nizu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Znak</a:t>
            </a:r>
            <a:r>
              <a:rPr lang="en-US" dirty="0" smtClean="0"/>
              <a:t> v </a:t>
            </a:r>
            <a:r>
              <a:rPr lang="en-US" dirty="0" err="1" smtClean="0"/>
              <a:t>nizu</a:t>
            </a:r>
            <a:r>
              <a:rPr lang="en-US" dirty="0" smtClean="0"/>
              <a:t> se </a:t>
            </a:r>
            <a:r>
              <a:rPr lang="en-US" dirty="0" err="1" smtClean="0"/>
              <a:t>nadomesti</a:t>
            </a:r>
            <a:r>
              <a:rPr lang="en-US" dirty="0" smtClean="0"/>
              <a:t> z </a:t>
            </a:r>
            <a:r>
              <a:rPr lang="en-US" dirty="0" err="1" smtClean="0"/>
              <a:t>ustreznim</a:t>
            </a:r>
            <a:r>
              <a:rPr lang="en-US" dirty="0" smtClean="0"/>
              <a:t> </a:t>
            </a:r>
            <a:r>
              <a:rPr lang="en-US" dirty="0" err="1" smtClean="0"/>
              <a:t>znakom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SEZNAM2</a:t>
            </a:r>
          </a:p>
          <a:p>
            <a:pPr lvl="1"/>
            <a:r>
              <a:rPr lang="en-US" dirty="0" err="1" smtClean="0"/>
              <a:t>Če</a:t>
            </a:r>
            <a:r>
              <a:rPr lang="en-US" dirty="0" smtClean="0"/>
              <a:t> se </a:t>
            </a:r>
            <a:r>
              <a:rPr lang="en-US" dirty="0" err="1" smtClean="0"/>
              <a:t>zgodi</a:t>
            </a:r>
            <a:r>
              <a:rPr lang="en-US" dirty="0" smtClean="0"/>
              <a:t> </a:t>
            </a:r>
            <a:r>
              <a:rPr lang="en-US" dirty="0" err="1" smtClean="0"/>
              <a:t>zamenjava</a:t>
            </a:r>
            <a:r>
              <a:rPr lang="en-US" dirty="0" smtClean="0"/>
              <a:t>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če</a:t>
            </a:r>
            <a:r>
              <a:rPr lang="en-US" dirty="0" smtClean="0"/>
              <a:t> je </a:t>
            </a:r>
            <a:r>
              <a:rPr lang="en-US" dirty="0" err="1" smtClean="0"/>
              <a:t>konec</a:t>
            </a:r>
            <a:r>
              <a:rPr lang="en-US" dirty="0" smtClean="0"/>
              <a:t> SEZNAM1:</a:t>
            </a:r>
          </a:p>
          <a:p>
            <a:pPr lvl="2"/>
            <a:r>
              <a:rPr lang="en-US" dirty="0" err="1" smtClean="0"/>
              <a:t>Skok</a:t>
            </a:r>
            <a:r>
              <a:rPr lang="en-US" dirty="0" smtClean="0"/>
              <a:t> </a:t>
            </a:r>
            <a:r>
              <a:rPr lang="en-US" dirty="0" err="1" smtClean="0"/>
              <a:t>nazaj</a:t>
            </a:r>
            <a:r>
              <a:rPr lang="en-US" dirty="0" smtClean="0"/>
              <a:t> v program</a:t>
            </a:r>
          </a:p>
          <a:p>
            <a:pPr marL="530352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66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koda</a:t>
            </a:r>
            <a:endParaRPr lang="en-US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2080"/>
            <a:ext cx="3797273" cy="933549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99607"/>
            <a:ext cx="3115110" cy="3229426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48" y="1502080"/>
            <a:ext cx="369621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Vprašanja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94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navodilo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Beseda</a:t>
            </a:r>
            <a:r>
              <a:rPr lang="en-US" dirty="0" smtClean="0"/>
              <a:t> </a:t>
            </a:r>
            <a:r>
              <a:rPr lang="en-US" dirty="0"/>
              <a:t>»</a:t>
            </a:r>
            <a:r>
              <a:rPr lang="en-US" dirty="0" err="1"/>
              <a:t>dovod</a:t>
            </a:r>
            <a:r>
              <a:rPr lang="en-US" dirty="0"/>
              <a:t>« je </a:t>
            </a:r>
            <a:r>
              <a:rPr lang="en-US" dirty="0" err="1"/>
              <a:t>palindrom</a:t>
            </a:r>
            <a:r>
              <a:rPr lang="en-US" dirty="0"/>
              <a:t>. </a:t>
            </a:r>
            <a:r>
              <a:rPr lang="en-US" dirty="0" err="1"/>
              <a:t>Kar</a:t>
            </a:r>
            <a:r>
              <a:rPr lang="en-US" dirty="0"/>
              <a:t> </a:t>
            </a:r>
            <a:r>
              <a:rPr lang="en-US" dirty="0" err="1"/>
              <a:t>pomeni</a:t>
            </a:r>
            <a:r>
              <a:rPr lang="en-US" dirty="0"/>
              <a:t>, da se </a:t>
            </a:r>
            <a:r>
              <a:rPr lang="en-US" dirty="0" err="1"/>
              <a:t>nazaj</a:t>
            </a:r>
            <a:r>
              <a:rPr lang="en-US" dirty="0"/>
              <a:t> </a:t>
            </a:r>
            <a:r>
              <a:rPr lang="en-US" dirty="0" err="1"/>
              <a:t>prebere</a:t>
            </a:r>
            <a:r>
              <a:rPr lang="en-US" dirty="0"/>
              <a:t> </a:t>
            </a:r>
            <a:r>
              <a:rPr lang="en-US" dirty="0" err="1"/>
              <a:t>enako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naprej</a:t>
            </a:r>
            <a:r>
              <a:rPr lang="en-US" dirty="0"/>
              <a:t>. </a:t>
            </a:r>
            <a:r>
              <a:rPr lang="en-US" dirty="0" err="1"/>
              <a:t>Napišite</a:t>
            </a:r>
            <a:r>
              <a:rPr lang="en-US" dirty="0"/>
              <a:t> program v </a:t>
            </a:r>
            <a:r>
              <a:rPr lang="en-US" dirty="0" err="1"/>
              <a:t>zbirnem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procesor</a:t>
            </a:r>
            <a:r>
              <a:rPr lang="en-US" dirty="0"/>
              <a:t> ARM9,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izračunal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je </a:t>
            </a:r>
            <a:r>
              <a:rPr lang="en-US" dirty="0" err="1"/>
              <a:t>niz</a:t>
            </a:r>
            <a:r>
              <a:rPr lang="en-US" dirty="0"/>
              <a:t> NIZ1 </a:t>
            </a:r>
            <a:r>
              <a:rPr lang="en-US" dirty="0" err="1"/>
              <a:t>palindrom</a:t>
            </a:r>
            <a:r>
              <a:rPr lang="en-US" dirty="0"/>
              <a:t>. V 16-bitno </a:t>
            </a:r>
            <a:r>
              <a:rPr lang="en-US" dirty="0" err="1"/>
              <a:t>spremenljivko</a:t>
            </a:r>
            <a:r>
              <a:rPr lang="en-US" dirty="0"/>
              <a:t> JEPAL </a:t>
            </a:r>
            <a:r>
              <a:rPr lang="en-US" dirty="0" err="1"/>
              <a:t>shranite</a:t>
            </a:r>
            <a:r>
              <a:rPr lang="en-US" dirty="0"/>
              <a:t> 1, </a:t>
            </a:r>
            <a:r>
              <a:rPr lang="en-US" dirty="0" err="1"/>
              <a:t>če</a:t>
            </a:r>
            <a:r>
              <a:rPr lang="en-US" dirty="0"/>
              <a:t> je </a:t>
            </a:r>
            <a:r>
              <a:rPr lang="en-US" dirty="0" err="1"/>
              <a:t>niz</a:t>
            </a:r>
            <a:r>
              <a:rPr lang="en-US" dirty="0"/>
              <a:t> res </a:t>
            </a:r>
            <a:r>
              <a:rPr lang="en-US" dirty="0" err="1"/>
              <a:t>palindrom</a:t>
            </a:r>
            <a:r>
              <a:rPr lang="en-US" dirty="0"/>
              <a:t> in 0, </a:t>
            </a:r>
            <a:r>
              <a:rPr lang="en-US" dirty="0" err="1"/>
              <a:t>če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palindrom</a:t>
            </a:r>
            <a:r>
              <a:rPr lang="en-US" dirty="0"/>
              <a:t>. </a:t>
            </a:r>
            <a:r>
              <a:rPr lang="en-US" dirty="0" err="1"/>
              <a:t>Predpostavite</a:t>
            </a:r>
            <a:r>
              <a:rPr lang="en-US" dirty="0"/>
              <a:t>, da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prazen</a:t>
            </a:r>
            <a:r>
              <a:rPr lang="en-US" dirty="0"/>
              <a:t>, </a:t>
            </a:r>
            <a:r>
              <a:rPr lang="en-US" dirty="0" err="1"/>
              <a:t>ter</a:t>
            </a:r>
            <a:r>
              <a:rPr lang="en-US" dirty="0"/>
              <a:t> da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sestavljajo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male </a:t>
            </a:r>
            <a:r>
              <a:rPr lang="en-US" dirty="0" err="1"/>
              <a:t>črke</a:t>
            </a:r>
            <a:r>
              <a:rPr lang="en-US" dirty="0"/>
              <a:t> </a:t>
            </a:r>
            <a:r>
              <a:rPr lang="en-US" dirty="0" err="1"/>
              <a:t>brez</a:t>
            </a:r>
            <a:r>
              <a:rPr lang="en-US" dirty="0"/>
              <a:t> </a:t>
            </a:r>
            <a:r>
              <a:rPr lang="en-US" dirty="0" err="1"/>
              <a:t>ločil</a:t>
            </a:r>
            <a:r>
              <a:rPr lang="en-US" dirty="0"/>
              <a:t> in </a:t>
            </a:r>
            <a:r>
              <a:rPr lang="en-US" dirty="0" err="1"/>
              <a:t>presledkov</a:t>
            </a:r>
            <a:r>
              <a:rPr lang="en-US" dirty="0"/>
              <a:t>. </a:t>
            </a:r>
            <a:r>
              <a:rPr lang="en-US" dirty="0" err="1"/>
              <a:t>Uporabite</a:t>
            </a:r>
            <a:r>
              <a:rPr lang="en-US" dirty="0"/>
              <a:t> </a:t>
            </a:r>
            <a:r>
              <a:rPr lang="en-US" dirty="0" err="1"/>
              <a:t>posredno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brez</a:t>
            </a:r>
            <a:r>
              <a:rPr lang="en-US" dirty="0"/>
              <a:t> </a:t>
            </a:r>
            <a:r>
              <a:rPr lang="en-US" dirty="0" err="1"/>
              <a:t>odmika</a:t>
            </a:r>
            <a:r>
              <a:rPr lang="en-US" dirty="0"/>
              <a:t>.  </a:t>
            </a:r>
            <a:r>
              <a:rPr lang="en-US" dirty="0" err="1"/>
              <a:t>Nalogo</a:t>
            </a:r>
            <a:r>
              <a:rPr lang="en-US" dirty="0"/>
              <a:t> </a:t>
            </a:r>
            <a:r>
              <a:rPr lang="en-US" dirty="0" err="1"/>
              <a:t>rešite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, da z </a:t>
            </a:r>
            <a:r>
              <a:rPr lang="en-US" dirty="0" err="1"/>
              <a:t>baznima</a:t>
            </a:r>
            <a:r>
              <a:rPr lang="en-US" dirty="0"/>
              <a:t> </a:t>
            </a:r>
            <a:r>
              <a:rPr lang="en-US" dirty="0" err="1"/>
              <a:t>registroma</a:t>
            </a:r>
            <a:r>
              <a:rPr lang="en-US" dirty="0"/>
              <a:t> r2 in r3 </a:t>
            </a:r>
            <a:r>
              <a:rPr lang="en-US" dirty="0" err="1"/>
              <a:t>berete</a:t>
            </a:r>
            <a:r>
              <a:rPr lang="en-US" dirty="0"/>
              <a:t> </a:t>
            </a:r>
            <a:r>
              <a:rPr lang="en-US" dirty="0" err="1"/>
              <a:t>celoten</a:t>
            </a: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naprej</a:t>
            </a:r>
            <a:r>
              <a:rPr lang="en-US" dirty="0"/>
              <a:t> in </a:t>
            </a:r>
            <a:r>
              <a:rPr lang="en-US" dirty="0" err="1"/>
              <a:t>nazaj</a:t>
            </a:r>
            <a:r>
              <a:rPr lang="en-US" dirty="0"/>
              <a:t>,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primerjajte</a:t>
            </a:r>
            <a:r>
              <a:rPr lang="en-US" dirty="0"/>
              <a:t> </a:t>
            </a:r>
            <a:r>
              <a:rPr lang="en-US" dirty="0" err="1"/>
              <a:t>enakost</a:t>
            </a:r>
            <a:r>
              <a:rPr lang="en-US" dirty="0"/>
              <a:t> </a:t>
            </a:r>
            <a:r>
              <a:rPr lang="en-US" dirty="0" err="1"/>
              <a:t>črk</a:t>
            </a:r>
            <a:r>
              <a:rPr lang="en-US" dirty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NIZ1:       .</a:t>
            </a:r>
            <a:r>
              <a:rPr lang="en-US" dirty="0" err="1"/>
              <a:t>asciz</a:t>
            </a:r>
            <a:r>
              <a:rPr lang="en-US" dirty="0"/>
              <a:t>      “</a:t>
            </a:r>
            <a:r>
              <a:rPr lang="en-US" dirty="0" err="1"/>
              <a:t>dovod</a:t>
            </a:r>
            <a:r>
              <a:rPr lang="en-US" dirty="0"/>
              <a:t>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.align 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JEPAL:      .space     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73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uporabljeni</a:t>
            </a:r>
            <a:r>
              <a:rPr lang="en-US" dirty="0" smtClean="0"/>
              <a:t> </a:t>
            </a:r>
            <a:r>
              <a:rPr lang="en-US" dirty="0" err="1" smtClean="0"/>
              <a:t>registri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smtClean="0"/>
              <a:t>R0 – register, v </a:t>
            </a:r>
            <a:r>
              <a:rPr lang="en-US" dirty="0" err="1" smtClean="0"/>
              <a:t>katerem</a:t>
            </a:r>
            <a:r>
              <a:rPr lang="en-US" dirty="0" smtClean="0"/>
              <a:t> je </a:t>
            </a:r>
            <a:r>
              <a:rPr lang="en-US" dirty="0" err="1" smtClean="0"/>
              <a:t>shranjena</a:t>
            </a:r>
            <a:r>
              <a:rPr lang="en-US" dirty="0" smtClean="0"/>
              <a:t> </a:t>
            </a:r>
            <a:r>
              <a:rPr lang="en-US" dirty="0" err="1" smtClean="0"/>
              <a:t>dolžina</a:t>
            </a:r>
            <a:r>
              <a:rPr lang="en-US" dirty="0" smtClean="0"/>
              <a:t> </a:t>
            </a:r>
            <a:r>
              <a:rPr lang="en-US" dirty="0" err="1" smtClean="0"/>
              <a:t>niza</a:t>
            </a:r>
            <a:r>
              <a:rPr lang="en-US" dirty="0" smtClean="0"/>
              <a:t> – 1 (</a:t>
            </a:r>
            <a:r>
              <a:rPr lang="en-US" dirty="0" err="1" smtClean="0"/>
              <a:t>stevec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R1 – </a:t>
            </a:r>
            <a:r>
              <a:rPr lang="en-US" dirty="0" err="1" smtClean="0"/>
              <a:t>bazni</a:t>
            </a:r>
            <a:r>
              <a:rPr lang="en-US" dirty="0" smtClean="0"/>
              <a:t> register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naslavljanje</a:t>
            </a:r>
            <a:r>
              <a:rPr lang="en-US" dirty="0" smtClean="0"/>
              <a:t> </a:t>
            </a:r>
            <a:r>
              <a:rPr lang="en-US" dirty="0" err="1" smtClean="0"/>
              <a:t>naslova</a:t>
            </a:r>
            <a:r>
              <a:rPr lang="en-US" dirty="0" smtClean="0"/>
              <a:t> JEPAL</a:t>
            </a:r>
          </a:p>
          <a:p>
            <a:r>
              <a:rPr lang="en-US" dirty="0" smtClean="0"/>
              <a:t>R2 </a:t>
            </a:r>
            <a:r>
              <a:rPr lang="en-US" dirty="0"/>
              <a:t>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</a:t>
            </a:r>
            <a:r>
              <a:rPr lang="en-US" dirty="0" smtClean="0"/>
              <a:t>NIZ1</a:t>
            </a:r>
            <a:endParaRPr lang="en-US" dirty="0"/>
          </a:p>
          <a:p>
            <a:r>
              <a:rPr lang="en-US" dirty="0" smtClean="0"/>
              <a:t>R3 </a:t>
            </a:r>
            <a:r>
              <a:rPr lang="en-US" dirty="0"/>
              <a:t>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</a:t>
            </a:r>
            <a:r>
              <a:rPr lang="en-US" dirty="0" smtClean="0"/>
              <a:t>NIZ1 (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branje</a:t>
            </a:r>
            <a:r>
              <a:rPr lang="en-US" dirty="0" smtClean="0"/>
              <a:t> </a:t>
            </a:r>
            <a:r>
              <a:rPr lang="en-US" dirty="0" err="1" smtClean="0"/>
              <a:t>nazaj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R4 </a:t>
            </a:r>
            <a:r>
              <a:rPr lang="en-US" dirty="0"/>
              <a:t>– register, </a:t>
            </a:r>
            <a:r>
              <a:rPr lang="en-US" dirty="0" smtClean="0"/>
              <a:t>v </a:t>
            </a:r>
            <a:r>
              <a:rPr lang="en-US" dirty="0" err="1" smtClean="0"/>
              <a:t>katerega</a:t>
            </a:r>
            <a:r>
              <a:rPr lang="en-US" dirty="0" smtClean="0"/>
              <a:t> </a:t>
            </a:r>
            <a:r>
              <a:rPr lang="en-US" dirty="0" err="1" smtClean="0"/>
              <a:t>shranimo</a:t>
            </a:r>
            <a:r>
              <a:rPr lang="en-US" dirty="0" smtClean="0"/>
              <a:t> </a:t>
            </a:r>
            <a:r>
              <a:rPr lang="en-US" dirty="0" err="1" smtClean="0"/>
              <a:t>posamezen</a:t>
            </a:r>
            <a:r>
              <a:rPr lang="en-US" dirty="0" smtClean="0"/>
              <a:t> </a:t>
            </a:r>
            <a:r>
              <a:rPr lang="en-US" dirty="0" err="1" smtClean="0"/>
              <a:t>znak</a:t>
            </a:r>
            <a:endParaRPr lang="en-US" dirty="0"/>
          </a:p>
          <a:p>
            <a:r>
              <a:rPr lang="en-US" dirty="0" smtClean="0"/>
              <a:t>R5 </a:t>
            </a:r>
            <a:r>
              <a:rPr lang="en-US" dirty="0"/>
              <a:t>– register, </a:t>
            </a:r>
            <a:r>
              <a:rPr lang="en-US" dirty="0" smtClean="0"/>
              <a:t>v </a:t>
            </a:r>
            <a:r>
              <a:rPr lang="en-US" dirty="0" err="1" smtClean="0"/>
              <a:t>katerega</a:t>
            </a:r>
            <a:r>
              <a:rPr lang="en-US" dirty="0" smtClean="0"/>
              <a:t> </a:t>
            </a:r>
            <a:r>
              <a:rPr lang="en-US" dirty="0" err="1" smtClean="0"/>
              <a:t>shranimo</a:t>
            </a:r>
            <a:r>
              <a:rPr lang="en-US" dirty="0" smtClean="0"/>
              <a:t> </a:t>
            </a:r>
            <a:r>
              <a:rPr lang="en-US" dirty="0" err="1" smtClean="0"/>
              <a:t>posamezen</a:t>
            </a:r>
            <a:r>
              <a:rPr lang="en-US" dirty="0" smtClean="0"/>
              <a:t> </a:t>
            </a:r>
            <a:r>
              <a:rPr lang="en-US" dirty="0" err="1" smtClean="0"/>
              <a:t>znak</a:t>
            </a:r>
            <a:r>
              <a:rPr lang="en-US" dirty="0" smtClean="0"/>
              <a:t> (od </a:t>
            </a:r>
            <a:r>
              <a:rPr lang="en-US" dirty="0" err="1" smtClean="0"/>
              <a:t>zadaj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R7 </a:t>
            </a:r>
            <a:r>
              <a:rPr lang="en-US" dirty="0"/>
              <a:t>– register, v </a:t>
            </a:r>
            <a:r>
              <a:rPr lang="en-US" dirty="0" err="1"/>
              <a:t>katerega</a:t>
            </a:r>
            <a:r>
              <a:rPr lang="en-US" dirty="0"/>
              <a:t> </a:t>
            </a:r>
            <a:r>
              <a:rPr lang="en-US" dirty="0" err="1"/>
              <a:t>naložimo</a:t>
            </a:r>
            <a:r>
              <a:rPr lang="en-US" dirty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1 </a:t>
            </a:r>
            <a:r>
              <a:rPr lang="en-US" dirty="0" err="1" smtClean="0"/>
              <a:t>ali</a:t>
            </a:r>
            <a:r>
              <a:rPr lang="en-US" dirty="0" smtClean="0"/>
              <a:t> 0 (</a:t>
            </a:r>
            <a:r>
              <a:rPr lang="en-US" dirty="0" err="1" smtClean="0"/>
              <a:t>odvisno</a:t>
            </a:r>
            <a:r>
              <a:rPr lang="en-US" dirty="0" smtClean="0"/>
              <a:t> od </a:t>
            </a:r>
            <a:r>
              <a:rPr lang="en-US" dirty="0" err="1" smtClean="0"/>
              <a:t>rezultata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podatki</a:t>
            </a:r>
            <a:r>
              <a:rPr lang="en-US" dirty="0" smtClean="0"/>
              <a:t> in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Niz</a:t>
            </a:r>
            <a:r>
              <a:rPr lang="en-US" dirty="0" smtClean="0"/>
              <a:t>, </a:t>
            </a:r>
            <a:r>
              <a:rPr lang="en-US" dirty="0" err="1" smtClean="0"/>
              <a:t>podan</a:t>
            </a:r>
            <a:r>
              <a:rPr lang="en-US" dirty="0" smtClean="0"/>
              <a:t> v </a:t>
            </a:r>
            <a:r>
              <a:rPr lang="en-US" dirty="0" err="1" smtClean="0"/>
              <a:t>navodilu</a:t>
            </a:r>
            <a:r>
              <a:rPr lang="en-US" dirty="0" smtClean="0"/>
              <a:t> </a:t>
            </a:r>
            <a:r>
              <a:rPr lang="en-US" dirty="0" err="1" smtClean="0"/>
              <a:t>naloge</a:t>
            </a:r>
            <a:r>
              <a:rPr lang="en-US" dirty="0"/>
              <a:t>: "</a:t>
            </a:r>
            <a:r>
              <a:rPr lang="en-US" dirty="0" err="1" smtClean="0"/>
              <a:t>dovod</a:t>
            </a:r>
            <a:r>
              <a:rPr lang="en-US" dirty="0" smtClean="0"/>
              <a:t>“</a:t>
            </a:r>
          </a:p>
          <a:p>
            <a:r>
              <a:rPr lang="en-US" dirty="0" err="1" smtClean="0"/>
              <a:t>Nizi</a:t>
            </a:r>
            <a:r>
              <a:rPr lang="en-US" dirty="0" smtClean="0"/>
              <a:t> “</a:t>
            </a:r>
            <a:r>
              <a:rPr lang="en-US" dirty="0" err="1" smtClean="0"/>
              <a:t>abba</a:t>
            </a:r>
            <a:r>
              <a:rPr lang="en-US" dirty="0" smtClean="0"/>
              <a:t>”, “</a:t>
            </a:r>
            <a:r>
              <a:rPr lang="en-US" dirty="0" err="1" smtClean="0"/>
              <a:t>abab</a:t>
            </a:r>
            <a:r>
              <a:rPr lang="en-US" dirty="0" smtClean="0"/>
              <a:t>”, “</a:t>
            </a:r>
            <a:r>
              <a:rPr lang="en-US" dirty="0" err="1" smtClean="0"/>
              <a:t>abcba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err="1" smtClean="0"/>
              <a:t>Rezultati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teh</a:t>
            </a:r>
            <a:r>
              <a:rPr lang="en-US" dirty="0" smtClean="0"/>
              <a:t> </a:t>
            </a:r>
            <a:r>
              <a:rPr lang="en-US" dirty="0" err="1" smtClean="0"/>
              <a:t>podatkih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dovod</a:t>
            </a:r>
            <a:r>
              <a:rPr lang="en-US" dirty="0" smtClean="0"/>
              <a:t>” -&gt; 1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abba</a:t>
            </a:r>
            <a:r>
              <a:rPr lang="en-US" dirty="0" smtClean="0"/>
              <a:t>” -&gt; 1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abab</a:t>
            </a:r>
            <a:r>
              <a:rPr lang="en-US" dirty="0" smtClean="0"/>
              <a:t>” -&gt; 0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abcba</a:t>
            </a:r>
            <a:r>
              <a:rPr lang="en-US" dirty="0" smtClean="0"/>
              <a:t>” -&gt; 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3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delovanje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smtClean="0"/>
              <a:t>V R2 </a:t>
            </a:r>
            <a:r>
              <a:rPr lang="en-US" dirty="0" err="1" smtClean="0"/>
              <a:t>shranimo</a:t>
            </a:r>
            <a:r>
              <a:rPr lang="en-US" dirty="0" smtClean="0"/>
              <a:t> </a:t>
            </a:r>
            <a:r>
              <a:rPr lang="en-US" dirty="0" err="1" smtClean="0"/>
              <a:t>naslov</a:t>
            </a:r>
            <a:r>
              <a:rPr lang="en-US" dirty="0" smtClean="0"/>
              <a:t> NIZ1</a:t>
            </a:r>
          </a:p>
          <a:p>
            <a:r>
              <a:rPr lang="en-US" dirty="0" smtClean="0"/>
              <a:t>V R3 </a:t>
            </a:r>
            <a:r>
              <a:rPr lang="en-US" dirty="0" err="1" smtClean="0"/>
              <a:t>shranimo</a:t>
            </a:r>
            <a:r>
              <a:rPr lang="en-US" dirty="0" smtClean="0"/>
              <a:t> </a:t>
            </a:r>
            <a:r>
              <a:rPr lang="en-US" dirty="0" err="1" smtClean="0"/>
              <a:t>naslov</a:t>
            </a:r>
            <a:r>
              <a:rPr lang="en-US" dirty="0" smtClean="0"/>
              <a:t> NIZ1 in </a:t>
            </a:r>
            <a:r>
              <a:rPr lang="en-US" dirty="0" err="1" smtClean="0"/>
              <a:t>prištejemo</a:t>
            </a:r>
            <a:r>
              <a:rPr lang="en-US" dirty="0" smtClean="0"/>
              <a:t> </a:t>
            </a:r>
            <a:r>
              <a:rPr lang="en-US" dirty="0" err="1" smtClean="0"/>
              <a:t>dolžino</a:t>
            </a:r>
            <a:r>
              <a:rPr lang="en-US" dirty="0" smtClean="0"/>
              <a:t> – 1 (</a:t>
            </a:r>
            <a:r>
              <a:rPr lang="en-US" dirty="0" err="1" smtClean="0"/>
              <a:t>zadnji</a:t>
            </a:r>
            <a:r>
              <a:rPr lang="en-US" dirty="0" smtClean="0"/>
              <a:t> element)</a:t>
            </a:r>
          </a:p>
          <a:p>
            <a:r>
              <a:rPr lang="en-US" dirty="0" smtClean="0"/>
              <a:t>V </a:t>
            </a:r>
            <a:r>
              <a:rPr lang="en-US" dirty="0" err="1" smtClean="0"/>
              <a:t>zanki</a:t>
            </a:r>
            <a:r>
              <a:rPr lang="en-US" dirty="0" smtClean="0"/>
              <a:t> </a:t>
            </a:r>
            <a:r>
              <a:rPr lang="en-US" dirty="0" err="1" smtClean="0"/>
              <a:t>beremo</a:t>
            </a:r>
            <a:r>
              <a:rPr lang="en-US" dirty="0" smtClean="0"/>
              <a:t> </a:t>
            </a:r>
            <a:r>
              <a:rPr lang="en-US" dirty="0" err="1" smtClean="0"/>
              <a:t>znake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Če</a:t>
            </a:r>
            <a:r>
              <a:rPr lang="en-US" dirty="0" smtClean="0"/>
              <a:t> se </a:t>
            </a:r>
            <a:r>
              <a:rPr lang="en-US" dirty="0" err="1" smtClean="0"/>
              <a:t>razlikujeta</a:t>
            </a:r>
            <a:r>
              <a:rPr lang="en-US" dirty="0" smtClean="0"/>
              <a:t>: </a:t>
            </a:r>
            <a:r>
              <a:rPr lang="en-US" dirty="0" err="1" smtClean="0"/>
              <a:t>skok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NOT_PALINDROME, </a:t>
            </a:r>
            <a:r>
              <a:rPr lang="en-US" dirty="0" err="1" smtClean="0"/>
              <a:t>kjer</a:t>
            </a:r>
            <a:r>
              <a:rPr lang="en-US" dirty="0" smtClean="0"/>
              <a:t> se v JEPAL </a:t>
            </a:r>
            <a:r>
              <a:rPr lang="en-US" dirty="0" err="1" smtClean="0"/>
              <a:t>zapiše</a:t>
            </a:r>
            <a:r>
              <a:rPr lang="en-US" dirty="0" smtClean="0"/>
              <a:t> 0</a:t>
            </a:r>
          </a:p>
          <a:p>
            <a:pPr lvl="1"/>
            <a:r>
              <a:rPr lang="en-US" dirty="0" err="1" smtClean="0"/>
              <a:t>Sicer</a:t>
            </a:r>
            <a:r>
              <a:rPr lang="en-US" dirty="0" smtClean="0"/>
              <a:t> se </a:t>
            </a:r>
            <a:r>
              <a:rPr lang="en-US" dirty="0" err="1" smtClean="0"/>
              <a:t>zanka</a:t>
            </a:r>
            <a:r>
              <a:rPr lang="en-US" dirty="0" smtClean="0"/>
              <a:t> </a:t>
            </a:r>
            <a:r>
              <a:rPr lang="en-US" dirty="0" err="1" smtClean="0"/>
              <a:t>ponovi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števec</a:t>
            </a:r>
            <a:r>
              <a:rPr lang="en-US" dirty="0" smtClean="0"/>
              <a:t> se </a:t>
            </a:r>
            <a:r>
              <a:rPr lang="en-US" dirty="0" err="1" smtClean="0"/>
              <a:t>zmanjša</a:t>
            </a:r>
            <a:endParaRPr lang="en-US" dirty="0" smtClean="0"/>
          </a:p>
          <a:p>
            <a:pPr lvl="1"/>
            <a:r>
              <a:rPr lang="en-US" dirty="0" err="1" smtClean="0"/>
              <a:t>Če</a:t>
            </a:r>
            <a:r>
              <a:rPr lang="en-US" dirty="0" smtClean="0"/>
              <a:t> </a:t>
            </a:r>
            <a:r>
              <a:rPr lang="en-US" dirty="0" err="1" smtClean="0"/>
              <a:t>števec</a:t>
            </a:r>
            <a:r>
              <a:rPr lang="en-US" dirty="0" smtClean="0"/>
              <a:t> pride do 0: </a:t>
            </a:r>
            <a:r>
              <a:rPr lang="en-US" dirty="0" err="1" smtClean="0"/>
              <a:t>skok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PALINDROME, </a:t>
            </a:r>
            <a:r>
              <a:rPr lang="en-US" dirty="0" err="1" smtClean="0"/>
              <a:t>kjer</a:t>
            </a:r>
            <a:r>
              <a:rPr lang="en-US" dirty="0" smtClean="0"/>
              <a:t> se v JEPAL </a:t>
            </a:r>
            <a:r>
              <a:rPr lang="en-US" dirty="0" err="1" smtClean="0"/>
              <a:t>zapiše</a:t>
            </a:r>
            <a:r>
              <a:rPr lang="en-US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543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koda</a:t>
            </a:r>
            <a:endParaRPr lang="en-US" dirty="0"/>
          </a:p>
        </p:txBody>
      </p:sp>
      <p:pic>
        <p:nvPicPr>
          <p:cNvPr id="3" name="Slika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38102"/>
            <a:ext cx="2791215" cy="1409897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85" y="1438102"/>
            <a:ext cx="3026706" cy="43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navodilo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/>
              <a:t>V </a:t>
            </a:r>
            <a:r>
              <a:rPr lang="en-US" dirty="0" err="1"/>
              <a:t>zbirniku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procesor</a:t>
            </a:r>
            <a:r>
              <a:rPr lang="en-US" dirty="0"/>
              <a:t> ARM </a:t>
            </a:r>
            <a:r>
              <a:rPr lang="en-US" dirty="0" err="1"/>
              <a:t>napišite</a:t>
            </a:r>
            <a:r>
              <a:rPr lang="en-US" dirty="0"/>
              <a:t> program,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števila</a:t>
            </a:r>
            <a:r>
              <a:rPr lang="en-US" dirty="0"/>
              <a:t> v </a:t>
            </a:r>
            <a:r>
              <a:rPr lang="en-US" dirty="0" err="1"/>
              <a:t>podani</a:t>
            </a:r>
            <a:r>
              <a:rPr lang="en-US" dirty="0"/>
              <a:t> </a:t>
            </a:r>
            <a:r>
              <a:rPr lang="en-US" dirty="0" err="1"/>
              <a:t>tabeli</a:t>
            </a:r>
            <a:r>
              <a:rPr lang="en-US" dirty="0"/>
              <a:t> </a:t>
            </a:r>
            <a:r>
              <a:rPr lang="en-US" dirty="0" err="1"/>
              <a:t>predznačenih</a:t>
            </a:r>
            <a:r>
              <a:rPr lang="en-US" dirty="0"/>
              <a:t> </a:t>
            </a:r>
            <a:r>
              <a:rPr lang="en-US" dirty="0" err="1"/>
              <a:t>števil</a:t>
            </a:r>
            <a:r>
              <a:rPr lang="en-US" dirty="0"/>
              <a:t> TABELA </a:t>
            </a:r>
            <a:r>
              <a:rPr lang="en-US" dirty="0" err="1"/>
              <a:t>uredi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absolutni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od </a:t>
            </a:r>
            <a:r>
              <a:rPr lang="en-US" dirty="0" err="1"/>
              <a:t>najmanjšega</a:t>
            </a:r>
            <a:r>
              <a:rPr lang="en-US" dirty="0"/>
              <a:t> do </a:t>
            </a:r>
            <a:r>
              <a:rPr lang="en-US" dirty="0" err="1"/>
              <a:t>največjega</a:t>
            </a:r>
            <a:r>
              <a:rPr lang="en-US" dirty="0"/>
              <a:t>. </a:t>
            </a:r>
            <a:r>
              <a:rPr lang="en-US" dirty="0" err="1"/>
              <a:t>Uporabite</a:t>
            </a:r>
            <a:r>
              <a:rPr lang="en-US" dirty="0"/>
              <a:t> </a:t>
            </a:r>
            <a:r>
              <a:rPr lang="en-US" dirty="0" err="1"/>
              <a:t>algoritem</a:t>
            </a:r>
            <a:r>
              <a:rPr lang="en-US" dirty="0"/>
              <a:t> </a:t>
            </a:r>
            <a:r>
              <a:rPr lang="en-US" dirty="0" err="1"/>
              <a:t>urejanje</a:t>
            </a:r>
            <a:r>
              <a:rPr lang="en-US" dirty="0"/>
              <a:t> z </a:t>
            </a:r>
            <a:r>
              <a:rPr lang="en-US" dirty="0" err="1"/>
              <a:t>mehurčki</a:t>
            </a:r>
            <a:r>
              <a:rPr lang="en-US" dirty="0"/>
              <a:t> (</a:t>
            </a:r>
            <a:r>
              <a:rPr lang="en-US" dirty="0" err="1"/>
              <a:t>ang.</a:t>
            </a:r>
            <a:r>
              <a:rPr lang="en-US" dirty="0"/>
              <a:t> bubble sort). </a:t>
            </a:r>
            <a:r>
              <a:rPr lang="en-US" dirty="0" err="1"/>
              <a:t>Podana</a:t>
            </a:r>
            <a:r>
              <a:rPr lang="en-US" dirty="0"/>
              <a:t> je </a:t>
            </a:r>
            <a:r>
              <a:rPr lang="en-US" dirty="0" err="1"/>
              <a:t>tabela</a:t>
            </a:r>
            <a:r>
              <a:rPr lang="en-US" dirty="0"/>
              <a:t> in </a:t>
            </a:r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.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koncu</a:t>
            </a:r>
            <a:r>
              <a:rPr lang="en-US" dirty="0"/>
              <a:t> </a:t>
            </a:r>
            <a:r>
              <a:rPr lang="en-US" dirty="0" err="1"/>
              <a:t>zapišite</a:t>
            </a:r>
            <a:r>
              <a:rPr lang="en-US" dirty="0"/>
              <a:t> </a:t>
            </a:r>
            <a:r>
              <a:rPr lang="en-US" dirty="0" err="1"/>
              <a:t>še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koncu</a:t>
            </a:r>
            <a:r>
              <a:rPr lang="en-US" dirty="0"/>
              <a:t> </a:t>
            </a:r>
            <a:r>
              <a:rPr lang="en-US" dirty="0" err="1"/>
              <a:t>izvajanja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v </a:t>
            </a:r>
            <a:r>
              <a:rPr lang="en-US" dirty="0" err="1"/>
              <a:t>desetiškem</a:t>
            </a:r>
            <a:r>
              <a:rPr lang="en-US" dirty="0"/>
              <a:t> in </a:t>
            </a:r>
            <a:r>
              <a:rPr lang="en-US" dirty="0" err="1"/>
              <a:t>šestnajstiškem</a:t>
            </a:r>
            <a:r>
              <a:rPr lang="en-US" dirty="0"/>
              <a:t> </a:t>
            </a:r>
            <a:r>
              <a:rPr lang="en-US" dirty="0" err="1"/>
              <a:t>sistemu</a:t>
            </a:r>
            <a:r>
              <a:rPr lang="en-US" dirty="0"/>
              <a:t>. </a:t>
            </a:r>
            <a:r>
              <a:rPr lang="en-GB" dirty="0"/>
              <a:t> </a:t>
            </a:r>
            <a:endParaRPr lang="en-GB" dirty="0" smtClean="0"/>
          </a:p>
          <a:p>
            <a:r>
              <a:rPr lang="nb-NO" dirty="0"/>
              <a:t>TABELA: .hword 1, 5, -1, 8, -130, 1024, 10, 64, -80, 256</a:t>
            </a:r>
            <a:r>
              <a:rPr lang="nb-NO" dirty="0"/>
              <a:t/>
            </a:r>
            <a:br>
              <a:rPr lang="nb-NO" dirty="0"/>
            </a:br>
            <a:r>
              <a:rPr lang="nb-NO" dirty="0"/>
              <a:t>VELIKOST_TABELE: .byte 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02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uporabljeni</a:t>
            </a:r>
            <a:r>
              <a:rPr lang="en-US" dirty="0" smtClean="0"/>
              <a:t> </a:t>
            </a:r>
            <a:r>
              <a:rPr lang="en-US" dirty="0" err="1" smtClean="0"/>
              <a:t>registri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/>
              <a:t>R0 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TABELA</a:t>
            </a:r>
          </a:p>
          <a:p>
            <a:r>
              <a:rPr lang="en-US" dirty="0" smtClean="0"/>
              <a:t>R1 </a:t>
            </a:r>
            <a:r>
              <a:rPr lang="en-US" dirty="0"/>
              <a:t>– </a:t>
            </a:r>
            <a:r>
              <a:rPr lang="en-US" dirty="0" err="1"/>
              <a:t>bazni</a:t>
            </a:r>
            <a:r>
              <a:rPr lang="en-US" dirty="0"/>
              <a:t> register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naslavljanje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VELIKOST_TABELE</a:t>
            </a:r>
          </a:p>
          <a:p>
            <a:r>
              <a:rPr lang="en-US" dirty="0"/>
              <a:t>R2 – register, v </a:t>
            </a:r>
            <a:r>
              <a:rPr lang="en-US" dirty="0" err="1"/>
              <a:t>katerem</a:t>
            </a:r>
            <a:r>
              <a:rPr lang="en-US" dirty="0"/>
              <a:t> je </a:t>
            </a:r>
            <a:r>
              <a:rPr lang="en-US" dirty="0" err="1"/>
              <a:t>shranjena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VELIKOST_TABELE, </a:t>
            </a:r>
            <a:r>
              <a:rPr lang="en-US" dirty="0" err="1"/>
              <a:t>uporabljen</a:t>
            </a:r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primerjavo</a:t>
            </a:r>
            <a:endParaRPr lang="en-US" dirty="0" smtClean="0"/>
          </a:p>
          <a:p>
            <a:r>
              <a:rPr lang="en-US" dirty="0" smtClean="0"/>
              <a:t>R3 </a:t>
            </a:r>
            <a:r>
              <a:rPr lang="en-US" dirty="0"/>
              <a:t>– register, v </a:t>
            </a:r>
            <a:r>
              <a:rPr lang="en-US" dirty="0" err="1"/>
              <a:t>katerem</a:t>
            </a:r>
            <a:r>
              <a:rPr lang="en-US" dirty="0"/>
              <a:t> je </a:t>
            </a:r>
            <a:r>
              <a:rPr lang="en-US" dirty="0" err="1" smtClean="0"/>
              <a:t>shranjena</a:t>
            </a:r>
            <a:r>
              <a:rPr lang="en-US" dirty="0" smtClean="0"/>
              <a:t> </a:t>
            </a:r>
            <a:r>
              <a:rPr lang="en-US" dirty="0" err="1" smtClean="0"/>
              <a:t>absolutna</a:t>
            </a:r>
            <a:r>
              <a:rPr lang="en-US" dirty="0" smtClean="0"/>
              <a:t> </a:t>
            </a:r>
            <a:r>
              <a:rPr lang="en-US" dirty="0" err="1" smtClean="0"/>
              <a:t>vr</a:t>
            </a:r>
            <a:r>
              <a:rPr lang="en-US" dirty="0" smtClean="0"/>
              <a:t>. </a:t>
            </a:r>
            <a:r>
              <a:rPr lang="en-US" dirty="0" err="1" smtClean="0"/>
              <a:t>nekega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endParaRPr lang="en-US" dirty="0"/>
          </a:p>
          <a:p>
            <a:r>
              <a:rPr lang="en-US" dirty="0"/>
              <a:t>R4 – register, v </a:t>
            </a:r>
            <a:r>
              <a:rPr lang="en-US" dirty="0" err="1"/>
              <a:t>katerem</a:t>
            </a:r>
            <a:r>
              <a:rPr lang="en-US" dirty="0"/>
              <a:t> je </a:t>
            </a:r>
            <a:r>
              <a:rPr lang="en-US" dirty="0" err="1"/>
              <a:t>shranjena</a:t>
            </a:r>
            <a:r>
              <a:rPr lang="en-US" dirty="0"/>
              <a:t> </a:t>
            </a:r>
            <a:r>
              <a:rPr lang="en-US" dirty="0" err="1" smtClean="0"/>
              <a:t>absolutna</a:t>
            </a:r>
            <a:r>
              <a:rPr lang="en-US" dirty="0" smtClean="0"/>
              <a:t> </a:t>
            </a:r>
            <a:r>
              <a:rPr lang="en-US" dirty="0" err="1" smtClean="0"/>
              <a:t>vr</a:t>
            </a:r>
            <a:r>
              <a:rPr lang="en-US" dirty="0" smtClean="0"/>
              <a:t>. </a:t>
            </a:r>
            <a:r>
              <a:rPr lang="en-US" dirty="0" err="1" smtClean="0"/>
              <a:t>naslednjega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endParaRPr lang="en-US" dirty="0"/>
          </a:p>
          <a:p>
            <a:r>
              <a:rPr lang="en-US" dirty="0"/>
              <a:t>R5 – register,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uporabljen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števec</a:t>
            </a:r>
            <a:r>
              <a:rPr lang="en-US" dirty="0" smtClean="0"/>
              <a:t> </a:t>
            </a:r>
            <a:r>
              <a:rPr lang="en-US" dirty="0" err="1" smtClean="0"/>
              <a:t>zamenjav</a:t>
            </a:r>
            <a:endParaRPr lang="en-US" dirty="0"/>
          </a:p>
          <a:p>
            <a:r>
              <a:rPr lang="en-US" dirty="0"/>
              <a:t>R6 – </a:t>
            </a:r>
            <a:r>
              <a:rPr lang="en-US" dirty="0" smtClean="0"/>
              <a:t>register, </a:t>
            </a:r>
            <a:r>
              <a:rPr lang="en-US" dirty="0" err="1" smtClean="0"/>
              <a:t>ki</a:t>
            </a:r>
            <a:r>
              <a:rPr lang="en-US" dirty="0" smtClean="0"/>
              <a:t> je </a:t>
            </a:r>
            <a:r>
              <a:rPr lang="en-US" dirty="0" err="1" smtClean="0"/>
              <a:t>uporabljen</a:t>
            </a:r>
            <a:r>
              <a:rPr lang="en-US" dirty="0" smtClean="0"/>
              <a:t> </a:t>
            </a:r>
            <a:r>
              <a:rPr lang="en-US" dirty="0" err="1" smtClean="0"/>
              <a:t>kot</a:t>
            </a:r>
            <a:r>
              <a:rPr lang="en-US" dirty="0" smtClean="0"/>
              <a:t> </a:t>
            </a:r>
            <a:r>
              <a:rPr lang="en-US" dirty="0" err="1" smtClean="0"/>
              <a:t>števec</a:t>
            </a:r>
            <a:r>
              <a:rPr lang="en-US" dirty="0" smtClean="0"/>
              <a:t> </a:t>
            </a:r>
            <a:r>
              <a:rPr lang="en-US" dirty="0" err="1" smtClean="0"/>
              <a:t>elementov</a:t>
            </a:r>
            <a:endParaRPr lang="en-US" dirty="0" smtClean="0"/>
          </a:p>
          <a:p>
            <a:r>
              <a:rPr lang="en-US" dirty="0" smtClean="0"/>
              <a:t>R7 in R8 – </a:t>
            </a:r>
            <a:r>
              <a:rPr lang="en-US" dirty="0" err="1" smtClean="0"/>
              <a:t>registra</a:t>
            </a:r>
            <a:r>
              <a:rPr lang="en-US" dirty="0" smtClean="0"/>
              <a:t>, v </a:t>
            </a:r>
            <a:r>
              <a:rPr lang="en-US" dirty="0" err="1" smtClean="0"/>
              <a:t>katera</a:t>
            </a:r>
            <a:r>
              <a:rPr lang="en-US" dirty="0" smtClean="0"/>
              <a:t> se </a:t>
            </a:r>
            <a:r>
              <a:rPr lang="en-US" dirty="0" err="1" smtClean="0"/>
              <a:t>shranita</a:t>
            </a:r>
            <a:r>
              <a:rPr lang="en-US" dirty="0" smtClean="0"/>
              <a:t> </a:t>
            </a:r>
            <a:r>
              <a:rPr lang="en-US" dirty="0" err="1" smtClean="0"/>
              <a:t>prebrana</a:t>
            </a:r>
            <a:r>
              <a:rPr lang="en-US" dirty="0" smtClean="0"/>
              <a:t> </a:t>
            </a:r>
            <a:r>
              <a:rPr lang="en-US" dirty="0" err="1" smtClean="0"/>
              <a:t>elementa</a:t>
            </a:r>
            <a:r>
              <a:rPr lang="en-US" dirty="0" smtClean="0"/>
              <a:t> </a:t>
            </a:r>
            <a:r>
              <a:rPr lang="en-US" dirty="0" err="1" smtClean="0"/>
              <a:t>tabele</a:t>
            </a:r>
            <a:endParaRPr lang="en-US" dirty="0" smtClean="0"/>
          </a:p>
          <a:p>
            <a:r>
              <a:rPr lang="en-US" dirty="0" smtClean="0"/>
              <a:t>R10 – </a:t>
            </a:r>
            <a:r>
              <a:rPr lang="en-US" dirty="0" err="1" smtClean="0"/>
              <a:t>pomožni</a:t>
            </a:r>
            <a:r>
              <a:rPr lang="en-US" dirty="0" smtClean="0"/>
              <a:t> register, v </a:t>
            </a:r>
            <a:r>
              <a:rPr lang="en-US" dirty="0" err="1" smtClean="0"/>
              <a:t>katerem</a:t>
            </a:r>
            <a:r>
              <a:rPr lang="en-US" dirty="0" smtClean="0"/>
              <a:t> je </a:t>
            </a:r>
            <a:r>
              <a:rPr lang="en-US" dirty="0" err="1" smtClean="0"/>
              <a:t>shranjena</a:t>
            </a:r>
            <a:r>
              <a:rPr lang="en-US" dirty="0" smtClean="0"/>
              <a:t> </a:t>
            </a:r>
            <a:r>
              <a:rPr lang="en-US" dirty="0" err="1" smtClean="0"/>
              <a:t>vrednost</a:t>
            </a:r>
            <a:r>
              <a:rPr lang="en-US" dirty="0" smtClean="0"/>
              <a:t> -1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6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302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 smtClean="0"/>
              <a:t>Naloga</a:t>
            </a:r>
            <a:r>
              <a:rPr lang="en-US" dirty="0" smtClean="0"/>
              <a:t> – </a:t>
            </a:r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podatki</a:t>
            </a:r>
            <a:r>
              <a:rPr lang="en-US" dirty="0" smtClean="0"/>
              <a:t> in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371600" y="1496291"/>
            <a:ext cx="9601200" cy="4371109"/>
          </a:xfrm>
        </p:spPr>
        <p:txBody>
          <a:bodyPr/>
          <a:lstStyle/>
          <a:p>
            <a:r>
              <a:rPr lang="en-US" dirty="0" err="1" smtClean="0"/>
              <a:t>Testni</a:t>
            </a:r>
            <a:r>
              <a:rPr lang="en-US" dirty="0" smtClean="0"/>
              <a:t> </a:t>
            </a:r>
            <a:r>
              <a:rPr lang="en-US" dirty="0" err="1" smtClean="0"/>
              <a:t>podatek</a:t>
            </a:r>
            <a:r>
              <a:rPr lang="en-US" dirty="0" smtClean="0"/>
              <a:t> je </a:t>
            </a:r>
            <a:r>
              <a:rPr lang="en-US" dirty="0" err="1" smtClean="0"/>
              <a:t>tabela</a:t>
            </a:r>
            <a:r>
              <a:rPr lang="en-US" dirty="0" smtClean="0"/>
              <a:t>, </a:t>
            </a:r>
            <a:r>
              <a:rPr lang="en-US" dirty="0" err="1" smtClean="0"/>
              <a:t>podana</a:t>
            </a:r>
            <a:r>
              <a:rPr lang="en-US" dirty="0" smtClean="0"/>
              <a:t> v </a:t>
            </a:r>
            <a:r>
              <a:rPr lang="en-US" dirty="0" err="1" smtClean="0"/>
              <a:t>navodilu</a:t>
            </a:r>
            <a:r>
              <a:rPr lang="en-US" dirty="0" smtClean="0"/>
              <a:t> </a:t>
            </a:r>
            <a:r>
              <a:rPr lang="en-US" dirty="0" err="1" smtClean="0"/>
              <a:t>naloge</a:t>
            </a:r>
            <a:endParaRPr lang="en-US" dirty="0" smtClean="0"/>
          </a:p>
          <a:p>
            <a:r>
              <a:rPr lang="en-US" dirty="0"/>
              <a:t>TABELA: .</a:t>
            </a:r>
            <a:r>
              <a:rPr lang="en-US" dirty="0" err="1"/>
              <a:t>hword</a:t>
            </a:r>
            <a:r>
              <a:rPr lang="en-US" dirty="0"/>
              <a:t> 1, 5, -1, 8, -130, 1024, 10, 64, -80, 256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1, -1, 5, 8, 10, 64, -80, -130, 256, 1024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7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TM10001105[[fn=Obrezovanje]]</Template>
  <TotalTime>71</TotalTime>
  <Words>1227</Words>
  <Application>Microsoft Office PowerPoint</Application>
  <PresentationFormat>Širokozaslonsko</PresentationFormat>
  <Paragraphs>86</Paragraphs>
  <Slides>17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1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Računalniška arhitektura – Dodatna neobvezna dn</vt:lpstr>
      <vt:lpstr>1. Naloga – navodilo</vt:lpstr>
      <vt:lpstr>1. Naloga – uporabljeni registri</vt:lpstr>
      <vt:lpstr>1. Naloga – Testni podatki in rezultat</vt:lpstr>
      <vt:lpstr>1. Naloga – delovanje programa</vt:lpstr>
      <vt:lpstr>1. Naloga – koda</vt:lpstr>
      <vt:lpstr>2. Naloga – navodilo</vt:lpstr>
      <vt:lpstr>2. Naloga – uporabljeni registri</vt:lpstr>
      <vt:lpstr>2. Naloga – Testni podatki in rezultat</vt:lpstr>
      <vt:lpstr>2. Naloga – delovanje programa</vt:lpstr>
      <vt:lpstr>2. Naloga – koda</vt:lpstr>
      <vt:lpstr>3. Naloga – navodilo</vt:lpstr>
      <vt:lpstr>3. Naloga – uporabljeni registri</vt:lpstr>
      <vt:lpstr>3. Naloga – Testni podatki in rezultat</vt:lpstr>
      <vt:lpstr>3. Naloga – delovanje programa</vt:lpstr>
      <vt:lpstr>3. Naloga – koda</vt:lpstr>
      <vt:lpstr>Vprašanja?</vt:lpstr>
    </vt:vector>
  </TitlesOfParts>
  <Company>Vegova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Računalniška arhitektura – 2. domača naloga</dc:title>
  <dc:creator>Luka Šveigl</dc:creator>
  <cp:lastModifiedBy>Luka Šveigl</cp:lastModifiedBy>
  <cp:revision>11</cp:revision>
  <dcterms:created xsi:type="dcterms:W3CDTF">2021-01-05T13:12:33Z</dcterms:created>
  <dcterms:modified xsi:type="dcterms:W3CDTF">2021-01-18T15:49:28Z</dcterms:modified>
</cp:coreProperties>
</file>