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8990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396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26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0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33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Računalniška</a:t>
            </a:r>
            <a:r>
              <a:rPr lang="en-US" sz="4800" dirty="0" smtClean="0"/>
              <a:t> </a:t>
            </a:r>
            <a:r>
              <a:rPr lang="en-US" sz="4800" dirty="0" err="1" smtClean="0"/>
              <a:t>arhitektura</a:t>
            </a:r>
            <a:r>
              <a:rPr lang="en-US" sz="4800" dirty="0" smtClean="0"/>
              <a:t> – 2. </a:t>
            </a:r>
            <a:r>
              <a:rPr lang="en-US" sz="4800" dirty="0" err="1" smtClean="0"/>
              <a:t>domača</a:t>
            </a:r>
            <a:r>
              <a:rPr lang="en-US" sz="4800" dirty="0" smtClean="0"/>
              <a:t> </a:t>
            </a:r>
            <a:r>
              <a:rPr lang="en-US" sz="4800" dirty="0" err="1" smtClean="0"/>
              <a:t>naloga</a:t>
            </a:r>
            <a:endParaRPr lang="en-US" sz="4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 Šveigl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delovanje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začetku</a:t>
            </a:r>
            <a:r>
              <a:rPr lang="en-US" dirty="0" smtClean="0"/>
              <a:t> </a:t>
            </a:r>
            <a:r>
              <a:rPr lang="en-US" dirty="0" err="1" smtClean="0"/>
              <a:t>sta</a:t>
            </a:r>
            <a:r>
              <a:rPr lang="en-US" dirty="0" smtClean="0"/>
              <a:t> MIN in MAX </a:t>
            </a:r>
            <a:r>
              <a:rPr lang="en-US" dirty="0" err="1" smtClean="0"/>
              <a:t>prva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v </a:t>
            </a:r>
            <a:r>
              <a:rPr lang="en-US" dirty="0" err="1" smtClean="0"/>
              <a:t>tabeli</a:t>
            </a:r>
            <a:endParaRPr lang="en-US" dirty="0" smtClean="0"/>
          </a:p>
          <a:p>
            <a:r>
              <a:rPr lang="en-US" dirty="0" err="1" smtClean="0"/>
              <a:t>Števec</a:t>
            </a:r>
            <a:r>
              <a:rPr lang="en-US" dirty="0" smtClean="0"/>
              <a:t> je </a:t>
            </a:r>
            <a:r>
              <a:rPr lang="en-US" dirty="0" err="1" smtClean="0"/>
              <a:t>enak</a:t>
            </a:r>
            <a:r>
              <a:rPr lang="en-US" dirty="0" smtClean="0"/>
              <a:t> VELIKOST_TABELE</a:t>
            </a:r>
          </a:p>
          <a:p>
            <a:r>
              <a:rPr lang="en-US" dirty="0" err="1" smtClean="0"/>
              <a:t>Zanka</a:t>
            </a:r>
            <a:r>
              <a:rPr lang="en-US" dirty="0" smtClean="0"/>
              <a:t> </a:t>
            </a:r>
            <a:r>
              <a:rPr lang="en-US" dirty="0" err="1" smtClean="0"/>
              <a:t>gre</a:t>
            </a:r>
            <a:r>
              <a:rPr lang="en-US" dirty="0" smtClean="0"/>
              <a:t> </a:t>
            </a:r>
            <a:r>
              <a:rPr lang="en-US" dirty="0" err="1" smtClean="0"/>
              <a:t>čez</a:t>
            </a:r>
            <a:r>
              <a:rPr lang="en-US" dirty="0" smtClean="0"/>
              <a:t> </a:t>
            </a:r>
            <a:r>
              <a:rPr lang="en-US" dirty="0" err="1" smtClean="0"/>
              <a:t>vse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v </a:t>
            </a:r>
            <a:r>
              <a:rPr lang="en-US" dirty="0" err="1" smtClean="0"/>
              <a:t>tabeli</a:t>
            </a:r>
            <a:endParaRPr lang="en-US" dirty="0" smtClean="0"/>
          </a:p>
          <a:p>
            <a:r>
              <a:rPr lang="en-US" dirty="0" err="1" smtClean="0"/>
              <a:t>Vsak</a:t>
            </a:r>
            <a:r>
              <a:rPr lang="en-US" dirty="0" smtClean="0"/>
              <a:t> element </a:t>
            </a:r>
            <a:r>
              <a:rPr lang="en-US" dirty="0" err="1" smtClean="0"/>
              <a:t>primerja</a:t>
            </a:r>
            <a:r>
              <a:rPr lang="en-US" dirty="0" smtClean="0"/>
              <a:t> z </a:t>
            </a:r>
            <a:r>
              <a:rPr lang="en-US" dirty="0" err="1" smtClean="0"/>
              <a:t>registri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hranijo</a:t>
            </a:r>
            <a:r>
              <a:rPr lang="en-US" dirty="0" smtClean="0"/>
              <a:t> MIN in MAX: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manjši</a:t>
            </a:r>
            <a:r>
              <a:rPr lang="en-US" dirty="0" smtClean="0"/>
              <a:t> od MIN, se </a:t>
            </a:r>
            <a:r>
              <a:rPr lang="en-US" dirty="0" err="1" smtClean="0"/>
              <a:t>shrani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najmanjša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večji</a:t>
            </a:r>
            <a:r>
              <a:rPr lang="en-US" dirty="0" smtClean="0"/>
              <a:t> od MAX, se </a:t>
            </a:r>
            <a:r>
              <a:rPr lang="en-US" dirty="0" err="1" smtClean="0"/>
              <a:t>shrani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največja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 </a:t>
            </a:r>
            <a:r>
              <a:rPr lang="en-US" dirty="0" err="1" smtClean="0"/>
              <a:t>vsaki</a:t>
            </a:r>
            <a:r>
              <a:rPr lang="en-US" dirty="0" smtClean="0"/>
              <a:t> </a:t>
            </a:r>
            <a:r>
              <a:rPr lang="en-US" dirty="0" err="1" smtClean="0"/>
              <a:t>iteraciji</a:t>
            </a:r>
            <a:r>
              <a:rPr lang="en-US" dirty="0" smtClean="0"/>
              <a:t> se </a:t>
            </a:r>
            <a:r>
              <a:rPr lang="en-US" dirty="0" err="1" smtClean="0"/>
              <a:t>števec</a:t>
            </a:r>
            <a:r>
              <a:rPr lang="en-US" dirty="0" smtClean="0"/>
              <a:t> </a:t>
            </a:r>
            <a:r>
              <a:rPr lang="en-US" dirty="0" err="1" smtClean="0"/>
              <a:t>zmanjša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Zanka</a:t>
            </a:r>
            <a:r>
              <a:rPr lang="en-US" dirty="0" smtClean="0"/>
              <a:t> se </a:t>
            </a:r>
            <a:r>
              <a:rPr lang="en-US" dirty="0" err="1" smtClean="0"/>
              <a:t>ponavlja</a:t>
            </a:r>
            <a:r>
              <a:rPr lang="en-US" dirty="0" smtClean="0"/>
              <a:t>, </a:t>
            </a:r>
            <a:r>
              <a:rPr lang="en-US" dirty="0" err="1" smtClean="0"/>
              <a:t>dokler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ne </a:t>
            </a:r>
            <a:r>
              <a:rPr lang="en-US" dirty="0" err="1" smtClean="0"/>
              <a:t>doseže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koncu</a:t>
            </a:r>
            <a:r>
              <a:rPr lang="en-US" dirty="0" smtClean="0"/>
              <a:t> se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shranita</a:t>
            </a:r>
            <a:r>
              <a:rPr lang="en-US" dirty="0" smtClean="0"/>
              <a:t> v MIN in MAX</a:t>
            </a:r>
          </a:p>
        </p:txBody>
      </p:sp>
    </p:spTree>
    <p:extLst>
      <p:ext uri="{BB962C8B-B14F-4D97-AF65-F5344CB8AC3E}">
        <p14:creationId xmlns:p14="http://schemas.microsoft.com/office/powerpoint/2010/main" val="5646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8102"/>
            <a:ext cx="4552950" cy="117157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/>
          <a:srcRect l="604" t="774"/>
          <a:stretch/>
        </p:blipFill>
        <p:spPr>
          <a:xfrm>
            <a:off x="6650182" y="1471352"/>
            <a:ext cx="3618980" cy="4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navodilo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GB" dirty="0" err="1"/>
              <a:t>Napišite</a:t>
            </a:r>
            <a:r>
              <a:rPr lang="en-GB" dirty="0"/>
              <a:t> program v </a:t>
            </a:r>
            <a:r>
              <a:rPr lang="en-GB" dirty="0" err="1"/>
              <a:t>zbirnem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procesor</a:t>
            </a:r>
            <a:r>
              <a:rPr lang="en-GB" dirty="0"/>
              <a:t> ARM, </a:t>
            </a:r>
            <a:r>
              <a:rPr lang="en-GB" dirty="0" err="1"/>
              <a:t>ki</a:t>
            </a:r>
            <a:r>
              <a:rPr lang="en-GB" dirty="0"/>
              <a:t> </a:t>
            </a:r>
            <a:r>
              <a:rPr lang="en-GB" dirty="0" err="1"/>
              <a:t>izračuna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celoštevilskem</a:t>
            </a:r>
            <a:r>
              <a:rPr lang="en-GB" dirty="0"/>
              <a:t> </a:t>
            </a:r>
            <a:r>
              <a:rPr lang="en-GB" dirty="0" err="1"/>
              <a:t>množenju</a:t>
            </a:r>
            <a:r>
              <a:rPr lang="en-GB" dirty="0"/>
              <a:t> </a:t>
            </a:r>
            <a:r>
              <a:rPr lang="en-GB" dirty="0" err="1"/>
              <a:t>dveh</a:t>
            </a:r>
            <a:r>
              <a:rPr lang="en-GB" dirty="0"/>
              <a:t> 8-bitnih </a:t>
            </a:r>
            <a:r>
              <a:rPr lang="en-GB" dirty="0" err="1"/>
              <a:t>nepredznačenih</a:t>
            </a:r>
            <a:r>
              <a:rPr lang="en-GB" dirty="0"/>
              <a:t> </a:t>
            </a:r>
            <a:r>
              <a:rPr lang="en-GB" dirty="0" err="1"/>
              <a:t>spremenljivk</a:t>
            </a:r>
            <a:r>
              <a:rPr lang="en-GB" dirty="0"/>
              <a:t>  STEV1 in STEV2 </a:t>
            </a:r>
            <a:r>
              <a:rPr lang="en-GB" dirty="0" err="1"/>
              <a:t>brez</a:t>
            </a:r>
            <a:r>
              <a:rPr lang="en-GB" dirty="0"/>
              <a:t> </a:t>
            </a:r>
            <a:r>
              <a:rPr lang="en-GB" dirty="0" err="1"/>
              <a:t>ukaza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množenje</a:t>
            </a:r>
            <a:r>
              <a:rPr lang="en-GB" dirty="0"/>
              <a:t>.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zapišite</a:t>
            </a:r>
            <a:r>
              <a:rPr lang="en-GB" dirty="0"/>
              <a:t> v 8-bitno </a:t>
            </a:r>
            <a:r>
              <a:rPr lang="en-GB" dirty="0" err="1"/>
              <a:t>spremenljivko</a:t>
            </a:r>
            <a:r>
              <a:rPr lang="en-GB" dirty="0"/>
              <a:t> REZULTAT. </a:t>
            </a:r>
            <a:r>
              <a:rPr lang="en-GB" dirty="0" err="1"/>
              <a:t>Predpostavite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, da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števili</a:t>
            </a:r>
            <a:r>
              <a:rPr lang="en-GB" dirty="0"/>
              <a:t> </a:t>
            </a:r>
            <a:r>
              <a:rPr lang="en-GB" dirty="0" err="1"/>
              <a:t>različni</a:t>
            </a:r>
            <a:r>
              <a:rPr lang="en-GB" dirty="0"/>
              <a:t> od 0. Program </a:t>
            </a:r>
            <a:r>
              <a:rPr lang="en-GB" dirty="0" err="1"/>
              <a:t>napišite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, da v </a:t>
            </a:r>
            <a:r>
              <a:rPr lang="en-GB" dirty="0" err="1"/>
              <a:t>zanki</a:t>
            </a:r>
            <a:r>
              <a:rPr lang="en-GB" dirty="0"/>
              <a:t> </a:t>
            </a:r>
            <a:r>
              <a:rPr lang="en-GB" dirty="0" err="1"/>
              <a:t>prištevate</a:t>
            </a:r>
            <a:r>
              <a:rPr lang="en-GB" dirty="0"/>
              <a:t> k </a:t>
            </a:r>
            <a:r>
              <a:rPr lang="en-GB" dirty="0" err="1"/>
              <a:t>produktu</a:t>
            </a:r>
            <a:r>
              <a:rPr lang="en-GB" dirty="0"/>
              <a:t> STEV1 </a:t>
            </a:r>
            <a:r>
              <a:rPr lang="en-GB" dirty="0" err="1"/>
              <a:t>tolikokrat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je </a:t>
            </a:r>
            <a:r>
              <a:rPr lang="en-GB" dirty="0" err="1"/>
              <a:t>vrednost</a:t>
            </a:r>
            <a:r>
              <a:rPr lang="en-GB" dirty="0"/>
              <a:t> STEV2.</a:t>
            </a:r>
            <a:endParaRPr lang="en-US" dirty="0"/>
          </a:p>
          <a:p>
            <a:r>
              <a:rPr lang="en-GB" dirty="0" err="1"/>
              <a:t>Pravilnost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preverite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testnih</a:t>
            </a:r>
            <a:r>
              <a:rPr lang="en-GB" dirty="0"/>
              <a:t> </a:t>
            </a:r>
            <a:r>
              <a:rPr lang="en-GB" dirty="0" err="1"/>
              <a:t>podatkih</a:t>
            </a:r>
            <a:r>
              <a:rPr lang="en-GB" dirty="0"/>
              <a:t>.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komentar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koncu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zapišite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katerih</a:t>
            </a:r>
            <a:r>
              <a:rPr lang="en-GB" dirty="0"/>
              <a:t> </a:t>
            </a:r>
            <a:r>
              <a:rPr lang="en-GB" dirty="0" err="1"/>
              <a:t>testnih</a:t>
            </a:r>
            <a:r>
              <a:rPr lang="en-GB" dirty="0"/>
              <a:t> </a:t>
            </a:r>
            <a:r>
              <a:rPr lang="en-GB" dirty="0" err="1"/>
              <a:t>podatkih</a:t>
            </a:r>
            <a:r>
              <a:rPr lang="en-GB" dirty="0"/>
              <a:t>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preverili</a:t>
            </a:r>
            <a:r>
              <a:rPr lang="en-GB" dirty="0"/>
              <a:t> </a:t>
            </a:r>
            <a:r>
              <a:rPr lang="en-GB" dirty="0" err="1"/>
              <a:t>delovanje</a:t>
            </a:r>
            <a:r>
              <a:rPr lang="en-GB" dirty="0"/>
              <a:t> in </a:t>
            </a:r>
            <a:r>
              <a:rPr lang="en-GB" dirty="0" err="1"/>
              <a:t>kakšen</a:t>
            </a:r>
            <a:r>
              <a:rPr lang="en-GB" dirty="0"/>
              <a:t> je </a:t>
            </a:r>
            <a:r>
              <a:rPr lang="en-GB" dirty="0" err="1"/>
              <a:t>bil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v </a:t>
            </a:r>
            <a:r>
              <a:rPr lang="en-GB" dirty="0" err="1"/>
              <a:t>desetiškem</a:t>
            </a:r>
            <a:r>
              <a:rPr lang="en-GB" dirty="0"/>
              <a:t> in </a:t>
            </a:r>
            <a:r>
              <a:rPr lang="en-GB" dirty="0" err="1"/>
              <a:t>šestnajstiškem</a:t>
            </a:r>
            <a:r>
              <a:rPr lang="en-GB" dirty="0"/>
              <a:t> </a:t>
            </a:r>
            <a:r>
              <a:rPr lang="en-GB" dirty="0" err="1"/>
              <a:t>zapisu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STEV1: .byte 24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STEV2: .byte 7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REZULTAT: .space 1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39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uporabljeni</a:t>
            </a:r>
            <a:r>
              <a:rPr lang="en-US" dirty="0" smtClean="0"/>
              <a:t> </a:t>
            </a:r>
            <a:r>
              <a:rPr lang="en-US" dirty="0" err="1" smtClean="0"/>
              <a:t>registri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R0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STEV1</a:t>
            </a:r>
          </a:p>
          <a:p>
            <a:r>
              <a:rPr lang="en-US" dirty="0" smtClean="0"/>
              <a:t>R1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STEV2</a:t>
            </a:r>
          </a:p>
          <a:p>
            <a:r>
              <a:rPr lang="en-US" dirty="0" smtClean="0"/>
              <a:t>R2 </a:t>
            </a:r>
            <a:r>
              <a:rPr lang="en-US" dirty="0"/>
              <a:t>– register, v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naložimo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STEV1</a:t>
            </a:r>
          </a:p>
          <a:p>
            <a:r>
              <a:rPr lang="en-US" dirty="0" smtClean="0"/>
              <a:t>R3 </a:t>
            </a:r>
            <a:r>
              <a:rPr lang="en-US" dirty="0"/>
              <a:t>– register, v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naložimo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STEV2, </a:t>
            </a:r>
            <a:r>
              <a:rPr lang="en-US" dirty="0" err="1"/>
              <a:t>uporabljen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števec</a:t>
            </a:r>
            <a:endParaRPr lang="en-US" dirty="0"/>
          </a:p>
          <a:p>
            <a:r>
              <a:rPr lang="en-US" dirty="0" smtClean="0"/>
              <a:t>R4 </a:t>
            </a:r>
            <a:r>
              <a:rPr lang="en-US" dirty="0"/>
              <a:t>– register, v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shranjujemo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seštevanju</a:t>
            </a:r>
            <a:r>
              <a:rPr lang="en-US" dirty="0"/>
              <a:t>, </a:t>
            </a:r>
            <a:r>
              <a:rPr lang="en-US" dirty="0" err="1"/>
              <a:t>hrani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en-US" dirty="0"/>
          </a:p>
          <a:p>
            <a:r>
              <a:rPr lang="en-US" dirty="0" smtClean="0"/>
              <a:t>R5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REZULTAT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STEV1 = 24, STEV2 = 7, REZULTAT = 168 oz. 0xA8</a:t>
            </a:r>
          </a:p>
          <a:p>
            <a:pPr lvl="1"/>
            <a:r>
              <a:rPr lang="en-US" dirty="0" smtClean="0"/>
              <a:t>STEV1 </a:t>
            </a:r>
            <a:r>
              <a:rPr lang="en-US" dirty="0"/>
              <a:t>= 15, STEV2 = 15, REZULTAT = 225 oz. 0xE1</a:t>
            </a:r>
          </a:p>
          <a:p>
            <a:pPr lvl="1"/>
            <a:r>
              <a:rPr lang="en-US" dirty="0" smtClean="0"/>
              <a:t>STEV1 </a:t>
            </a:r>
            <a:r>
              <a:rPr lang="en-US" dirty="0"/>
              <a:t>= 2, STEV2 = 1, REZULTAT = 2 oz. 0x02</a:t>
            </a:r>
          </a:p>
          <a:p>
            <a:pPr lvl="1"/>
            <a:r>
              <a:rPr lang="en-US" dirty="0" smtClean="0"/>
              <a:t>STEV1 </a:t>
            </a:r>
            <a:r>
              <a:rPr lang="en-US" dirty="0"/>
              <a:t>= 3, STEV2 = 5, REZULTAT = 15 oz. 0x0E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delovanje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začetku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shrani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</a:t>
            </a:r>
            <a:r>
              <a:rPr lang="en-US" dirty="0" err="1" smtClean="0"/>
              <a:t>zanke</a:t>
            </a:r>
            <a:r>
              <a:rPr lang="en-US" dirty="0" smtClean="0"/>
              <a:t> se </a:t>
            </a:r>
            <a:r>
              <a:rPr lang="en-US" dirty="0" err="1" smtClean="0"/>
              <a:t>uporabni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STEV2</a:t>
            </a:r>
          </a:p>
          <a:p>
            <a:r>
              <a:rPr lang="en-US" dirty="0" err="1" smtClean="0"/>
              <a:t>Zanka</a:t>
            </a:r>
            <a:r>
              <a:rPr lang="en-US" dirty="0" smtClean="0"/>
              <a:t> se </a:t>
            </a:r>
            <a:r>
              <a:rPr lang="en-US" dirty="0" err="1" smtClean="0"/>
              <a:t>izvaja</a:t>
            </a:r>
            <a:r>
              <a:rPr lang="en-US" dirty="0" smtClean="0"/>
              <a:t>, </a:t>
            </a:r>
            <a:r>
              <a:rPr lang="en-US" dirty="0" err="1" smtClean="0"/>
              <a:t>dokler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 smtClean="0"/>
              <a:t> 0:</a:t>
            </a:r>
          </a:p>
          <a:p>
            <a:pPr lvl="1"/>
            <a:r>
              <a:rPr lang="en-US" dirty="0" err="1" smtClean="0"/>
              <a:t>Rezultatu</a:t>
            </a:r>
            <a:r>
              <a:rPr lang="en-US" dirty="0" smtClean="0"/>
              <a:t> se </a:t>
            </a:r>
            <a:r>
              <a:rPr lang="en-US" dirty="0" err="1" smtClean="0"/>
              <a:t>prišteje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STEV1</a:t>
            </a:r>
            <a:endParaRPr lang="en-US" dirty="0"/>
          </a:p>
          <a:p>
            <a:r>
              <a:rPr lang="en-US" dirty="0" smtClean="0"/>
              <a:t>Po </a:t>
            </a:r>
            <a:r>
              <a:rPr lang="en-US" dirty="0" err="1" smtClean="0"/>
              <a:t>koncu</a:t>
            </a:r>
            <a:r>
              <a:rPr lang="en-US" dirty="0" smtClean="0"/>
              <a:t> </a:t>
            </a:r>
            <a:r>
              <a:rPr lang="en-US" dirty="0" err="1" smtClean="0"/>
              <a:t>zanke</a:t>
            </a:r>
            <a:r>
              <a:rPr lang="en-US" dirty="0" smtClean="0"/>
              <a:t>, se v REZULTAT </a:t>
            </a:r>
            <a:r>
              <a:rPr lang="en-US" dirty="0" err="1" smtClean="0"/>
              <a:t>shrani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registra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hrani</a:t>
            </a:r>
            <a:r>
              <a:rPr lang="en-US" dirty="0" smtClean="0"/>
              <a:t> </a:t>
            </a:r>
            <a:r>
              <a:rPr lang="en-US" dirty="0" err="1" smtClean="0"/>
              <a:t>zmnožek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6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 rotWithShape="1">
          <a:blip r:embed="rId2"/>
          <a:srcRect t="2582"/>
          <a:stretch/>
        </p:blipFill>
        <p:spPr>
          <a:xfrm>
            <a:off x="1371600" y="1479665"/>
            <a:ext cx="3314700" cy="1568162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30" y="1479665"/>
            <a:ext cx="5114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Vprašanja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94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navodilo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GB" dirty="0" err="1"/>
              <a:t>Napišite</a:t>
            </a:r>
            <a:r>
              <a:rPr lang="en-GB" dirty="0"/>
              <a:t> program v </a:t>
            </a:r>
            <a:r>
              <a:rPr lang="en-GB" dirty="0" err="1"/>
              <a:t>zbirnem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procesor</a:t>
            </a:r>
            <a:r>
              <a:rPr lang="en-GB" dirty="0"/>
              <a:t> ARM, </a:t>
            </a:r>
            <a:r>
              <a:rPr lang="en-GB" dirty="0" err="1"/>
              <a:t>ki</a:t>
            </a:r>
            <a:r>
              <a:rPr lang="en-GB" dirty="0"/>
              <a:t> </a:t>
            </a:r>
            <a:r>
              <a:rPr lang="en-GB" dirty="0" err="1"/>
              <a:t>prešteje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vejic</a:t>
            </a:r>
            <a:r>
              <a:rPr lang="en-GB" dirty="0"/>
              <a:t>, </a:t>
            </a:r>
            <a:r>
              <a:rPr lang="en-GB" dirty="0" err="1"/>
              <a:t>pik</a:t>
            </a:r>
            <a:r>
              <a:rPr lang="en-GB" dirty="0"/>
              <a:t>, </a:t>
            </a:r>
            <a:r>
              <a:rPr lang="en-GB" dirty="0" err="1"/>
              <a:t>klicajev</a:t>
            </a:r>
            <a:r>
              <a:rPr lang="en-GB" dirty="0"/>
              <a:t> in </a:t>
            </a:r>
            <a:r>
              <a:rPr lang="en-GB" dirty="0" err="1"/>
              <a:t>vprašajev</a:t>
            </a:r>
            <a:r>
              <a:rPr lang="en-GB" dirty="0"/>
              <a:t> v </a:t>
            </a:r>
            <a:r>
              <a:rPr lang="en-GB" dirty="0" err="1"/>
              <a:t>nizu</a:t>
            </a:r>
            <a:r>
              <a:rPr lang="en-GB" dirty="0"/>
              <a:t> NIZ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zapiše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v 8-bitno </a:t>
            </a:r>
            <a:r>
              <a:rPr lang="en-GB" dirty="0" err="1"/>
              <a:t>spremenljivko</a:t>
            </a:r>
            <a:r>
              <a:rPr lang="en-GB" dirty="0"/>
              <a:t> REZULTAT.</a:t>
            </a:r>
            <a:r>
              <a:rPr lang="en-US" dirty="0"/>
              <a:t> </a:t>
            </a:r>
          </a:p>
          <a:p>
            <a:r>
              <a:rPr lang="en-GB" dirty="0"/>
              <a:t>NIZ: .</a:t>
            </a:r>
            <a:r>
              <a:rPr lang="en-GB" dirty="0" err="1"/>
              <a:t>asciz</a:t>
            </a:r>
            <a:r>
              <a:rPr lang="en-GB" dirty="0"/>
              <a:t> “</a:t>
            </a:r>
            <a:r>
              <a:rPr lang="en-GB" dirty="0" err="1"/>
              <a:t>Koliko</a:t>
            </a:r>
            <a:r>
              <a:rPr lang="en-GB" dirty="0"/>
              <a:t> je v tem </a:t>
            </a:r>
            <a:r>
              <a:rPr lang="en-GB" dirty="0" err="1"/>
              <a:t>nizu</a:t>
            </a:r>
            <a:r>
              <a:rPr lang="en-GB" dirty="0"/>
              <a:t> </a:t>
            </a:r>
            <a:r>
              <a:rPr lang="en-GB" dirty="0" err="1"/>
              <a:t>vejic</a:t>
            </a:r>
            <a:r>
              <a:rPr lang="en-GB" dirty="0"/>
              <a:t>, </a:t>
            </a:r>
            <a:r>
              <a:rPr lang="en-GB" dirty="0" err="1"/>
              <a:t>pik</a:t>
            </a:r>
            <a:r>
              <a:rPr lang="en-GB" dirty="0"/>
              <a:t>, </a:t>
            </a:r>
            <a:r>
              <a:rPr lang="en-GB" dirty="0" err="1"/>
              <a:t>klicajev</a:t>
            </a:r>
            <a:r>
              <a:rPr lang="en-GB" dirty="0"/>
              <a:t> in </a:t>
            </a:r>
            <a:r>
              <a:rPr lang="en-GB" dirty="0" err="1"/>
              <a:t>vprašajev</a:t>
            </a:r>
            <a:r>
              <a:rPr lang="en-GB" dirty="0"/>
              <a:t>? </a:t>
            </a:r>
            <a:r>
              <a:rPr lang="en-GB" dirty="0" err="1"/>
              <a:t>Vesele</a:t>
            </a:r>
            <a:r>
              <a:rPr lang="en-GB" dirty="0"/>
              <a:t> </a:t>
            </a:r>
            <a:r>
              <a:rPr lang="en-GB" dirty="0" err="1"/>
              <a:t>praznike</a:t>
            </a:r>
            <a:r>
              <a:rPr lang="en-GB" dirty="0"/>
              <a:t> in </a:t>
            </a:r>
            <a:r>
              <a:rPr lang="en-GB" dirty="0" err="1"/>
              <a:t>srečno</a:t>
            </a:r>
            <a:r>
              <a:rPr lang="en-GB" dirty="0"/>
              <a:t> novo </a:t>
            </a:r>
            <a:r>
              <a:rPr lang="en-GB" dirty="0" err="1"/>
              <a:t>leto</a:t>
            </a:r>
            <a:r>
              <a:rPr lang="en-GB" dirty="0"/>
              <a:t>. </a:t>
            </a:r>
            <a:r>
              <a:rPr lang="en-GB" dirty="0" err="1"/>
              <a:t>Ostanite</a:t>
            </a:r>
            <a:r>
              <a:rPr lang="en-GB" dirty="0"/>
              <a:t> </a:t>
            </a:r>
            <a:r>
              <a:rPr lang="en-GB" dirty="0" err="1"/>
              <a:t>zdravi</a:t>
            </a:r>
            <a:r>
              <a:rPr lang="en-GB" dirty="0"/>
              <a:t>! Se </a:t>
            </a:r>
            <a:r>
              <a:rPr lang="en-GB" dirty="0" err="1"/>
              <a:t>slišimo</a:t>
            </a:r>
            <a:r>
              <a:rPr lang="en-GB" dirty="0"/>
              <a:t>…”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REZULTAT: .byte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73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uporabljeni</a:t>
            </a:r>
            <a:r>
              <a:rPr lang="en-US" dirty="0" smtClean="0"/>
              <a:t> </a:t>
            </a:r>
            <a:r>
              <a:rPr lang="en-US" dirty="0" err="1" smtClean="0"/>
              <a:t>registri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R0 – </a:t>
            </a:r>
            <a:r>
              <a:rPr lang="en-US" dirty="0" err="1" smtClean="0"/>
              <a:t>bazni</a:t>
            </a:r>
            <a:r>
              <a:rPr lang="en-US" dirty="0" smtClean="0"/>
              <a:t> register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naslavljanje</a:t>
            </a:r>
            <a:r>
              <a:rPr lang="en-US" dirty="0" smtClean="0"/>
              <a:t> </a:t>
            </a:r>
            <a:r>
              <a:rPr lang="en-US" dirty="0" err="1" smtClean="0"/>
              <a:t>naslova</a:t>
            </a:r>
            <a:r>
              <a:rPr lang="en-US" dirty="0" smtClean="0"/>
              <a:t> REZULTAT</a:t>
            </a:r>
          </a:p>
          <a:p>
            <a:r>
              <a:rPr lang="en-US" dirty="0"/>
              <a:t>R1 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NIZ</a:t>
            </a:r>
          </a:p>
          <a:p>
            <a:r>
              <a:rPr lang="en-US" dirty="0" smtClean="0"/>
              <a:t>R2 </a:t>
            </a:r>
            <a:r>
              <a:rPr lang="en-US" dirty="0"/>
              <a:t>– register,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vsebuje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‘,’</a:t>
            </a:r>
          </a:p>
          <a:p>
            <a:r>
              <a:rPr lang="en-US" dirty="0" smtClean="0"/>
              <a:t>R3 </a:t>
            </a:r>
            <a:r>
              <a:rPr lang="en-US" dirty="0"/>
              <a:t>– register,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vsebuje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‘.’</a:t>
            </a:r>
          </a:p>
          <a:p>
            <a:r>
              <a:rPr lang="en-US" dirty="0" smtClean="0"/>
              <a:t>R4 </a:t>
            </a:r>
            <a:r>
              <a:rPr lang="en-US" dirty="0"/>
              <a:t>– register,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vsebuje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‘!’</a:t>
            </a:r>
          </a:p>
          <a:p>
            <a:r>
              <a:rPr lang="en-US" dirty="0" smtClean="0"/>
              <a:t>R5 </a:t>
            </a:r>
            <a:r>
              <a:rPr lang="en-US" dirty="0"/>
              <a:t>– register,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vsebuje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‘?’</a:t>
            </a:r>
          </a:p>
          <a:p>
            <a:r>
              <a:rPr lang="en-US" dirty="0" smtClean="0"/>
              <a:t>R6 </a:t>
            </a:r>
            <a:r>
              <a:rPr lang="en-US" dirty="0"/>
              <a:t>– register, </a:t>
            </a:r>
            <a:r>
              <a:rPr lang="en-US" dirty="0" err="1"/>
              <a:t>ki</a:t>
            </a:r>
            <a:r>
              <a:rPr lang="en-US" dirty="0"/>
              <a:t> je </a:t>
            </a:r>
            <a:r>
              <a:rPr lang="en-US" dirty="0" err="1"/>
              <a:t>števec</a:t>
            </a:r>
            <a:r>
              <a:rPr lang="en-US" dirty="0"/>
              <a:t> </a:t>
            </a:r>
            <a:r>
              <a:rPr lang="en-US" dirty="0" err="1"/>
              <a:t>ločil</a:t>
            </a:r>
            <a:endParaRPr lang="en-US" dirty="0"/>
          </a:p>
          <a:p>
            <a:r>
              <a:rPr lang="en-US" dirty="0" smtClean="0"/>
              <a:t>R7 </a:t>
            </a:r>
            <a:r>
              <a:rPr lang="en-US" dirty="0"/>
              <a:t>– register, v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naložimo</a:t>
            </a:r>
            <a:r>
              <a:rPr lang="en-US" dirty="0"/>
              <a:t> </a:t>
            </a:r>
            <a:r>
              <a:rPr lang="en-US" dirty="0" err="1"/>
              <a:t>posamezen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Niz</a:t>
            </a:r>
            <a:r>
              <a:rPr lang="en-US" dirty="0" smtClean="0"/>
              <a:t>, </a:t>
            </a:r>
            <a:r>
              <a:rPr lang="en-US" dirty="0" err="1" smtClean="0"/>
              <a:t>podan</a:t>
            </a:r>
            <a:r>
              <a:rPr lang="en-US" dirty="0" smtClean="0"/>
              <a:t> v </a:t>
            </a:r>
            <a:r>
              <a:rPr lang="en-US" dirty="0" err="1" smtClean="0"/>
              <a:t>navodilu</a:t>
            </a:r>
            <a:r>
              <a:rPr lang="en-US" dirty="0" smtClean="0"/>
              <a:t> </a:t>
            </a:r>
            <a:r>
              <a:rPr lang="en-US" dirty="0" err="1" smtClean="0"/>
              <a:t>naloge</a:t>
            </a:r>
            <a:endParaRPr lang="en-US" dirty="0" smtClean="0"/>
          </a:p>
          <a:p>
            <a:r>
              <a:rPr lang="en-US" dirty="0"/>
              <a:t>"</a:t>
            </a:r>
            <a:r>
              <a:rPr lang="en-US" dirty="0" err="1"/>
              <a:t>Koliko</a:t>
            </a:r>
            <a:r>
              <a:rPr lang="en-US" dirty="0"/>
              <a:t> je v tem </a:t>
            </a:r>
            <a:r>
              <a:rPr lang="en-US" dirty="0" err="1"/>
              <a:t>nizu</a:t>
            </a:r>
            <a:r>
              <a:rPr lang="en-US" dirty="0"/>
              <a:t> </a:t>
            </a:r>
            <a:r>
              <a:rPr lang="en-US" dirty="0" err="1"/>
              <a:t>vejic</a:t>
            </a:r>
            <a:r>
              <a:rPr lang="en-US" dirty="0"/>
              <a:t>, </a:t>
            </a:r>
            <a:r>
              <a:rPr lang="en-US" dirty="0" err="1"/>
              <a:t>pik</a:t>
            </a:r>
            <a:r>
              <a:rPr lang="en-US" dirty="0"/>
              <a:t>, </a:t>
            </a:r>
            <a:r>
              <a:rPr lang="en-US" dirty="0" err="1"/>
              <a:t>klicajev</a:t>
            </a:r>
            <a:r>
              <a:rPr lang="en-US" dirty="0"/>
              <a:t> in </a:t>
            </a:r>
            <a:r>
              <a:rPr lang="en-US" dirty="0" err="1"/>
              <a:t>vprašajev</a:t>
            </a:r>
            <a:r>
              <a:rPr lang="en-US" dirty="0"/>
              <a:t>? </a:t>
            </a:r>
            <a:r>
              <a:rPr lang="en-US" dirty="0" err="1"/>
              <a:t>Vesele</a:t>
            </a:r>
            <a:r>
              <a:rPr lang="en-US" dirty="0"/>
              <a:t> </a:t>
            </a:r>
            <a:r>
              <a:rPr lang="en-US" dirty="0" err="1"/>
              <a:t>praznike</a:t>
            </a:r>
            <a:r>
              <a:rPr lang="en-US" dirty="0"/>
              <a:t> in </a:t>
            </a:r>
            <a:r>
              <a:rPr lang="en-US" dirty="0" err="1"/>
              <a:t>srecno</a:t>
            </a:r>
            <a:r>
              <a:rPr lang="en-US" dirty="0"/>
              <a:t> novo </a:t>
            </a:r>
            <a:r>
              <a:rPr lang="en-US" dirty="0" err="1"/>
              <a:t>leto</a:t>
            </a:r>
            <a:r>
              <a:rPr lang="en-US" dirty="0"/>
              <a:t>. </a:t>
            </a:r>
            <a:r>
              <a:rPr lang="en-US" dirty="0" err="1"/>
              <a:t>Ostanite</a:t>
            </a:r>
            <a:r>
              <a:rPr lang="en-US" dirty="0"/>
              <a:t> </a:t>
            </a:r>
            <a:r>
              <a:rPr lang="en-US" dirty="0" err="1"/>
              <a:t>zdravi</a:t>
            </a:r>
            <a:r>
              <a:rPr lang="en-US" dirty="0"/>
              <a:t>! </a:t>
            </a:r>
            <a:r>
              <a:rPr lang="en-US" dirty="0" smtClean="0"/>
              <a:t>Se </a:t>
            </a:r>
            <a:r>
              <a:rPr lang="en-US" dirty="0" err="1"/>
              <a:t>slišimo</a:t>
            </a:r>
            <a:r>
              <a:rPr lang="en-US" dirty="0" smtClean="0"/>
              <a:t>…“</a:t>
            </a:r>
          </a:p>
          <a:p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podatkih</a:t>
            </a:r>
            <a:r>
              <a:rPr lang="en-US" dirty="0"/>
              <a:t> </a:t>
            </a:r>
            <a:r>
              <a:rPr lang="en-US" dirty="0" smtClean="0"/>
              <a:t>– 5: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vejice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pika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klicaj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vprašaj</a:t>
            </a:r>
            <a:endParaRPr lang="en-US" dirty="0" smtClean="0"/>
          </a:p>
          <a:p>
            <a:pPr lvl="1"/>
            <a:r>
              <a:rPr lang="en-US" dirty="0" smtClean="0"/>
              <a:t>‘…’ je v ASCII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 </a:t>
            </a:r>
            <a:r>
              <a:rPr lang="en-US" dirty="0" err="1" smtClean="0"/>
              <a:t>znak</a:t>
            </a:r>
            <a:r>
              <a:rPr lang="en-US" dirty="0" smtClean="0"/>
              <a:t> (0x85), </a:t>
            </a:r>
            <a:r>
              <a:rPr lang="en-US" dirty="0" err="1" smtClean="0"/>
              <a:t>zato</a:t>
            </a:r>
            <a:r>
              <a:rPr lang="en-US" dirty="0" smtClean="0"/>
              <a:t> se ne </a:t>
            </a:r>
            <a:r>
              <a:rPr lang="en-US" dirty="0" err="1" smtClean="0"/>
              <a:t>šteje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delovanje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Zanka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gre</a:t>
            </a:r>
            <a:r>
              <a:rPr lang="en-US" dirty="0" smtClean="0"/>
              <a:t> </a:t>
            </a:r>
            <a:r>
              <a:rPr lang="en-US" dirty="0" err="1" smtClean="0"/>
              <a:t>čez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endParaRPr lang="en-US" dirty="0" smtClean="0"/>
          </a:p>
          <a:p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iteracijo</a:t>
            </a:r>
            <a:r>
              <a:rPr lang="en-US" dirty="0" smtClean="0"/>
              <a:t> se </a:t>
            </a:r>
            <a:r>
              <a:rPr lang="en-US" dirty="0" err="1" smtClean="0"/>
              <a:t>prebere</a:t>
            </a:r>
            <a:r>
              <a:rPr lang="en-US" dirty="0" smtClean="0"/>
              <a:t> 1 </a:t>
            </a:r>
            <a:r>
              <a:rPr lang="en-US" dirty="0" err="1" smtClean="0"/>
              <a:t>znak</a:t>
            </a:r>
            <a:endParaRPr lang="en-US" dirty="0" smtClean="0"/>
          </a:p>
          <a:p>
            <a:r>
              <a:rPr lang="en-US" dirty="0" err="1" smtClean="0"/>
              <a:t>Znak</a:t>
            </a:r>
            <a:r>
              <a:rPr lang="en-US" dirty="0" smtClean="0"/>
              <a:t> se </a:t>
            </a:r>
            <a:r>
              <a:rPr lang="en-US" dirty="0" err="1" smtClean="0"/>
              <a:t>primerja</a:t>
            </a:r>
            <a:r>
              <a:rPr lang="en-US" dirty="0" smtClean="0"/>
              <a:t> z </a:t>
            </a:r>
            <a:r>
              <a:rPr lang="en-US" dirty="0" err="1" smtClean="0"/>
              <a:t>iskanimi</a:t>
            </a:r>
            <a:r>
              <a:rPr lang="en-US" dirty="0" smtClean="0"/>
              <a:t> </a:t>
            </a:r>
            <a:r>
              <a:rPr lang="en-US" dirty="0" err="1" smtClean="0"/>
              <a:t>vrednostmi</a:t>
            </a:r>
            <a:endParaRPr lang="en-US" dirty="0" smtClean="0"/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se </a:t>
            </a:r>
            <a:r>
              <a:rPr lang="en-US" dirty="0" err="1" smtClean="0"/>
              <a:t>ujema</a:t>
            </a:r>
            <a:r>
              <a:rPr lang="en-US" dirty="0" smtClean="0"/>
              <a:t>, se k </a:t>
            </a:r>
            <a:r>
              <a:rPr lang="en-US" dirty="0" err="1" smtClean="0"/>
              <a:t>števcu</a:t>
            </a:r>
            <a:r>
              <a:rPr lang="en-US" dirty="0" smtClean="0"/>
              <a:t> </a:t>
            </a:r>
            <a:r>
              <a:rPr lang="en-US" dirty="0" err="1" smtClean="0"/>
              <a:t>prišteje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znak</a:t>
            </a:r>
            <a:r>
              <a:rPr lang="en-US" dirty="0" smtClean="0"/>
              <a:t> 0x00, se </a:t>
            </a:r>
            <a:r>
              <a:rPr lang="en-US" dirty="0" err="1" smtClean="0"/>
              <a:t>zanka</a:t>
            </a:r>
            <a:r>
              <a:rPr lang="en-US" dirty="0" smtClean="0"/>
              <a:t> </a:t>
            </a:r>
            <a:r>
              <a:rPr lang="en-US" dirty="0" err="1" smtClean="0"/>
              <a:t>ustavi</a:t>
            </a:r>
          </a:p>
          <a:p>
            <a:r>
              <a:rPr lang="en-US" dirty="0" smtClean="0"/>
              <a:t>Po </a:t>
            </a:r>
            <a:r>
              <a:rPr lang="en-US" dirty="0" err="1" smtClean="0"/>
              <a:t>koncu</a:t>
            </a:r>
            <a:r>
              <a:rPr lang="en-US" dirty="0" smtClean="0"/>
              <a:t> </a:t>
            </a:r>
            <a:r>
              <a:rPr lang="en-US" dirty="0" err="1" smtClean="0"/>
              <a:t>zanke</a:t>
            </a:r>
            <a:r>
              <a:rPr lang="en-US" dirty="0" smtClean="0"/>
              <a:t> se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števca</a:t>
            </a:r>
            <a:r>
              <a:rPr lang="en-US" dirty="0" smtClean="0"/>
              <a:t> </a:t>
            </a:r>
            <a:r>
              <a:rPr lang="en-US" dirty="0" err="1" smtClean="0"/>
              <a:t>shrani</a:t>
            </a:r>
            <a:r>
              <a:rPr lang="en-US" dirty="0" smtClean="0"/>
              <a:t> v REZULTAT</a:t>
            </a:r>
          </a:p>
        </p:txBody>
      </p:sp>
    </p:spTree>
    <p:extLst>
      <p:ext uri="{BB962C8B-B14F-4D97-AF65-F5344CB8AC3E}">
        <p14:creationId xmlns:p14="http://schemas.microsoft.com/office/powerpoint/2010/main" val="5543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829" y="1438102"/>
            <a:ext cx="4616887" cy="437038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84" y="1438102"/>
            <a:ext cx="3371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navodilo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GB" dirty="0"/>
              <a:t>V </a:t>
            </a:r>
            <a:r>
              <a:rPr lang="en-GB" dirty="0" err="1"/>
              <a:t>zbirniku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procesor</a:t>
            </a:r>
            <a:r>
              <a:rPr lang="en-GB" dirty="0"/>
              <a:t> ARM </a:t>
            </a:r>
            <a:r>
              <a:rPr lang="en-GB" dirty="0" err="1"/>
              <a:t>napišite</a:t>
            </a:r>
            <a:r>
              <a:rPr lang="en-GB" dirty="0"/>
              <a:t> program, </a:t>
            </a:r>
            <a:r>
              <a:rPr lang="en-GB" dirty="0" err="1"/>
              <a:t>ki</a:t>
            </a:r>
            <a:r>
              <a:rPr lang="en-GB" dirty="0"/>
              <a:t> v </a:t>
            </a:r>
            <a:r>
              <a:rPr lang="en-GB" dirty="0" err="1"/>
              <a:t>tabeli</a:t>
            </a:r>
            <a:r>
              <a:rPr lang="en-GB" dirty="0"/>
              <a:t> </a:t>
            </a:r>
            <a:r>
              <a:rPr lang="en-GB" dirty="0" err="1"/>
              <a:t>predznačenih</a:t>
            </a:r>
            <a:r>
              <a:rPr lang="en-GB" dirty="0"/>
              <a:t> </a:t>
            </a:r>
            <a:r>
              <a:rPr lang="en-GB" dirty="0" err="1"/>
              <a:t>števil</a:t>
            </a:r>
            <a:r>
              <a:rPr lang="en-GB" dirty="0"/>
              <a:t> TABELA </a:t>
            </a:r>
            <a:r>
              <a:rPr lang="en-GB" dirty="0" err="1"/>
              <a:t>poišče</a:t>
            </a:r>
            <a:r>
              <a:rPr lang="en-GB" dirty="0"/>
              <a:t> </a:t>
            </a:r>
            <a:r>
              <a:rPr lang="en-GB" dirty="0" err="1"/>
              <a:t>največje</a:t>
            </a:r>
            <a:r>
              <a:rPr lang="en-GB" dirty="0"/>
              <a:t> in </a:t>
            </a:r>
            <a:r>
              <a:rPr lang="en-GB" dirty="0" err="1"/>
              <a:t>najmanjše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in </a:t>
            </a:r>
            <a:r>
              <a:rPr lang="en-GB" dirty="0" err="1"/>
              <a:t>ju</a:t>
            </a:r>
            <a:r>
              <a:rPr lang="en-GB" dirty="0"/>
              <a:t> </a:t>
            </a:r>
            <a:r>
              <a:rPr lang="en-GB" dirty="0" err="1"/>
              <a:t>zapiše</a:t>
            </a:r>
            <a:r>
              <a:rPr lang="en-GB" dirty="0"/>
              <a:t> v 16-bitni </a:t>
            </a:r>
            <a:r>
              <a:rPr lang="en-GB" dirty="0" err="1"/>
              <a:t>spremenljivki</a:t>
            </a:r>
            <a:r>
              <a:rPr lang="en-GB" dirty="0"/>
              <a:t> MIN in MAX. </a:t>
            </a:r>
            <a:r>
              <a:rPr lang="en-GB" dirty="0" err="1"/>
              <a:t>Iskanje</a:t>
            </a:r>
            <a:r>
              <a:rPr lang="en-GB" dirty="0"/>
              <a:t> </a:t>
            </a:r>
            <a:r>
              <a:rPr lang="en-GB" dirty="0" err="1"/>
              <a:t>največjega</a:t>
            </a:r>
            <a:r>
              <a:rPr lang="en-GB" dirty="0"/>
              <a:t> in </a:t>
            </a:r>
            <a:r>
              <a:rPr lang="en-GB" dirty="0" err="1"/>
              <a:t>najmanjšega</a:t>
            </a:r>
            <a:r>
              <a:rPr lang="en-GB" dirty="0"/>
              <a:t> </a:t>
            </a:r>
            <a:r>
              <a:rPr lang="en-GB" dirty="0" err="1"/>
              <a:t>števila</a:t>
            </a:r>
            <a:r>
              <a:rPr lang="en-GB" dirty="0"/>
              <a:t> </a:t>
            </a:r>
            <a:r>
              <a:rPr lang="en-GB" dirty="0" err="1"/>
              <a:t>izvedite</a:t>
            </a:r>
            <a:r>
              <a:rPr lang="en-GB" dirty="0"/>
              <a:t> v </a:t>
            </a:r>
            <a:r>
              <a:rPr lang="en-GB" dirty="0" err="1"/>
              <a:t>zanki</a:t>
            </a:r>
            <a:r>
              <a:rPr lang="en-GB" dirty="0"/>
              <a:t>.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komentar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koncu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dopišite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najmanjšo</a:t>
            </a:r>
            <a:r>
              <a:rPr lang="en-GB" dirty="0"/>
              <a:t> in </a:t>
            </a:r>
            <a:r>
              <a:rPr lang="en-GB" dirty="0" err="1"/>
              <a:t>največjo</a:t>
            </a:r>
            <a:r>
              <a:rPr lang="en-GB" dirty="0"/>
              <a:t> </a:t>
            </a:r>
            <a:r>
              <a:rPr lang="en-GB" dirty="0" err="1"/>
              <a:t>vrednost</a:t>
            </a:r>
            <a:r>
              <a:rPr lang="en-GB" dirty="0"/>
              <a:t> (</a:t>
            </a:r>
            <a:r>
              <a:rPr lang="en-GB" dirty="0" err="1"/>
              <a:t>šestnajstiško</a:t>
            </a:r>
            <a:r>
              <a:rPr lang="en-GB" dirty="0"/>
              <a:t>) in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katerem</a:t>
            </a:r>
            <a:r>
              <a:rPr lang="en-GB" dirty="0"/>
              <a:t> </a:t>
            </a:r>
            <a:r>
              <a:rPr lang="en-GB" dirty="0" err="1"/>
              <a:t>indeksu</a:t>
            </a:r>
            <a:r>
              <a:rPr lang="en-GB" dirty="0"/>
              <a:t> se </a:t>
            </a:r>
            <a:r>
              <a:rPr lang="en-GB" dirty="0" err="1"/>
              <a:t>nahajata</a:t>
            </a:r>
            <a:r>
              <a:rPr lang="en-GB" dirty="0"/>
              <a:t> v </a:t>
            </a:r>
            <a:r>
              <a:rPr lang="en-GB" dirty="0" err="1"/>
              <a:t>tabeli</a:t>
            </a:r>
            <a:r>
              <a:rPr lang="en-GB" dirty="0"/>
              <a:t>. </a:t>
            </a:r>
            <a:r>
              <a:rPr lang="en-GB" dirty="0" err="1"/>
              <a:t>Prvi</a:t>
            </a:r>
            <a:r>
              <a:rPr lang="en-GB" dirty="0"/>
              <a:t> element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0.  </a:t>
            </a:r>
            <a:endParaRPr lang="en-GB" dirty="0" smtClean="0"/>
          </a:p>
          <a:p>
            <a:r>
              <a:rPr lang="en-GB" dirty="0"/>
              <a:t>TABELA: .</a:t>
            </a:r>
            <a:r>
              <a:rPr lang="en-GB" dirty="0" err="1"/>
              <a:t>hword</a:t>
            </a:r>
            <a:r>
              <a:rPr lang="en-GB" dirty="0"/>
              <a:t> 1, 5, -1, 8, -130, 1024, 10, 64, -80, 256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MAX:      .space 2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MIN:      .space 2   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VELIKOST_TABELE: .byte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2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uporabljeni</a:t>
            </a:r>
            <a:r>
              <a:rPr lang="en-US" dirty="0" smtClean="0"/>
              <a:t> </a:t>
            </a:r>
            <a:r>
              <a:rPr lang="en-US" dirty="0" err="1" smtClean="0"/>
              <a:t>registri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/>
              <a:t>R0 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TABELA</a:t>
            </a:r>
          </a:p>
          <a:p>
            <a:r>
              <a:rPr lang="en-US" dirty="0" smtClean="0"/>
              <a:t>R1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VELIKOST_TABELE</a:t>
            </a:r>
          </a:p>
          <a:p>
            <a:r>
              <a:rPr lang="en-US" dirty="0"/>
              <a:t>R2 – register, v </a:t>
            </a:r>
            <a:r>
              <a:rPr lang="en-US" dirty="0" err="1"/>
              <a:t>katerem</a:t>
            </a:r>
            <a:r>
              <a:rPr lang="en-US" dirty="0"/>
              <a:t> je </a:t>
            </a:r>
            <a:r>
              <a:rPr lang="en-US" dirty="0" err="1"/>
              <a:t>shranjena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VELIKOST_TABELE, </a:t>
            </a:r>
            <a:r>
              <a:rPr lang="en-US" dirty="0" err="1"/>
              <a:t>uporabljen</a:t>
            </a:r>
            <a:r>
              <a:rPr lang="en-US" dirty="0"/>
              <a:t> je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števec</a:t>
            </a:r>
            <a:r>
              <a:rPr lang="en-US" dirty="0"/>
              <a:t>.</a:t>
            </a:r>
          </a:p>
          <a:p>
            <a:r>
              <a:rPr lang="en-US" dirty="0"/>
              <a:t>R3 – register, v </a:t>
            </a:r>
            <a:r>
              <a:rPr lang="en-US" dirty="0" err="1"/>
              <a:t>katerem</a:t>
            </a:r>
            <a:r>
              <a:rPr lang="en-US" dirty="0"/>
              <a:t> je </a:t>
            </a:r>
            <a:r>
              <a:rPr lang="en-US" dirty="0" err="1"/>
              <a:t>shranjena</a:t>
            </a:r>
            <a:r>
              <a:rPr lang="en-US" dirty="0"/>
              <a:t> </a:t>
            </a:r>
            <a:r>
              <a:rPr lang="en-US" dirty="0" err="1"/>
              <a:t>največja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tabele</a:t>
            </a:r>
            <a:endParaRPr lang="en-US" dirty="0"/>
          </a:p>
          <a:p>
            <a:r>
              <a:rPr lang="en-US" dirty="0"/>
              <a:t>R4 – register, v </a:t>
            </a:r>
            <a:r>
              <a:rPr lang="en-US" dirty="0" err="1"/>
              <a:t>katerem</a:t>
            </a:r>
            <a:r>
              <a:rPr lang="en-US" dirty="0"/>
              <a:t> je </a:t>
            </a:r>
            <a:r>
              <a:rPr lang="en-US" dirty="0" err="1"/>
              <a:t>shranjena</a:t>
            </a:r>
            <a:r>
              <a:rPr lang="en-US" dirty="0"/>
              <a:t> </a:t>
            </a:r>
            <a:r>
              <a:rPr lang="en-US" dirty="0" err="1"/>
              <a:t>najmanjša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tabele</a:t>
            </a:r>
            <a:endParaRPr lang="en-US" dirty="0"/>
          </a:p>
          <a:p>
            <a:r>
              <a:rPr lang="en-US" dirty="0"/>
              <a:t>R5 – register, v </a:t>
            </a:r>
            <a:r>
              <a:rPr lang="en-US" dirty="0" err="1"/>
              <a:t>katerega</a:t>
            </a:r>
            <a:r>
              <a:rPr lang="en-US" dirty="0"/>
              <a:t> se </a:t>
            </a:r>
            <a:r>
              <a:rPr lang="en-US" dirty="0" err="1"/>
              <a:t>shrani</a:t>
            </a:r>
            <a:r>
              <a:rPr lang="en-US" dirty="0"/>
              <a:t> </a:t>
            </a:r>
            <a:r>
              <a:rPr lang="en-US" dirty="0" err="1"/>
              <a:t>posamezno</a:t>
            </a:r>
            <a:r>
              <a:rPr lang="en-US" dirty="0"/>
              <a:t> </a:t>
            </a:r>
            <a:r>
              <a:rPr lang="en-US" dirty="0" err="1"/>
              <a:t>št</a:t>
            </a:r>
            <a:r>
              <a:rPr lang="en-US" dirty="0"/>
              <a:t>. v </a:t>
            </a:r>
            <a:r>
              <a:rPr lang="en-US" dirty="0" err="1"/>
              <a:t>tabeli</a:t>
            </a:r>
            <a:endParaRPr lang="en-US" dirty="0"/>
          </a:p>
          <a:p>
            <a:r>
              <a:rPr lang="en-US" dirty="0"/>
              <a:t>R6 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naslovov</a:t>
            </a:r>
            <a:r>
              <a:rPr lang="en-US" dirty="0"/>
              <a:t> MAX in 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podatek</a:t>
            </a:r>
            <a:r>
              <a:rPr lang="en-US" dirty="0" smtClean="0"/>
              <a:t> je </a:t>
            </a:r>
            <a:r>
              <a:rPr lang="en-US" dirty="0" err="1" smtClean="0"/>
              <a:t>tabela</a:t>
            </a:r>
            <a:r>
              <a:rPr lang="en-US" dirty="0" smtClean="0"/>
              <a:t>, </a:t>
            </a:r>
            <a:r>
              <a:rPr lang="en-US" dirty="0" err="1" smtClean="0"/>
              <a:t>podana</a:t>
            </a:r>
            <a:r>
              <a:rPr lang="en-US" dirty="0" smtClean="0"/>
              <a:t> v </a:t>
            </a:r>
            <a:r>
              <a:rPr lang="en-US" dirty="0" err="1" smtClean="0"/>
              <a:t>navodilu</a:t>
            </a:r>
            <a:r>
              <a:rPr lang="en-US" dirty="0" smtClean="0"/>
              <a:t> </a:t>
            </a:r>
            <a:r>
              <a:rPr lang="en-US" dirty="0" err="1" smtClean="0"/>
              <a:t>naloge</a:t>
            </a:r>
            <a:endParaRPr lang="en-US" dirty="0" smtClean="0"/>
          </a:p>
          <a:p>
            <a:r>
              <a:rPr lang="en-US" dirty="0"/>
              <a:t>TABELA: .</a:t>
            </a:r>
            <a:r>
              <a:rPr lang="en-US" dirty="0" err="1"/>
              <a:t>hword</a:t>
            </a:r>
            <a:r>
              <a:rPr lang="en-US" dirty="0"/>
              <a:t> 1, 5, -1, 8, -130, 1024, 10, 64, -80, 256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MIN = -130 oz. 0xFF7E (</a:t>
            </a:r>
            <a:r>
              <a:rPr lang="en-US" dirty="0" err="1" smtClean="0"/>
              <a:t>indeks</a:t>
            </a:r>
            <a:r>
              <a:rPr lang="en-US" dirty="0" smtClean="0"/>
              <a:t> 4)</a:t>
            </a:r>
          </a:p>
          <a:p>
            <a:pPr lvl="1"/>
            <a:r>
              <a:rPr lang="en-US" dirty="0" smtClean="0"/>
              <a:t>MAX = 1024 oz. 0x0400 (</a:t>
            </a:r>
            <a:r>
              <a:rPr lang="en-US" dirty="0" err="1" smtClean="0"/>
              <a:t>indeks</a:t>
            </a:r>
            <a:r>
              <a:rPr lang="en-US" dirty="0" smtClean="0"/>
              <a:t>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32</TotalTime>
  <Words>968</Words>
  <Application>Microsoft Office PowerPoint</Application>
  <PresentationFormat>Širokozaslonsko</PresentationFormat>
  <Paragraphs>85</Paragraphs>
  <Slides>17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Računalniška arhitektura – 2. domača naloga</vt:lpstr>
      <vt:lpstr>1. Naloga – navodilo</vt:lpstr>
      <vt:lpstr>1. Naloga – uporabljeni registri</vt:lpstr>
      <vt:lpstr>1. Naloga – Testni podatki in rezultat</vt:lpstr>
      <vt:lpstr>1. Naloga – delovanje programa</vt:lpstr>
      <vt:lpstr>1. Naloga – koda</vt:lpstr>
      <vt:lpstr>2. Naloga – navodilo</vt:lpstr>
      <vt:lpstr>2. Naloga – uporabljeni registri</vt:lpstr>
      <vt:lpstr>2. Naloga – Testni podatki in rezultat</vt:lpstr>
      <vt:lpstr>2. Naloga – delovanje programa</vt:lpstr>
      <vt:lpstr>2. Naloga – koda</vt:lpstr>
      <vt:lpstr>3. Naloga – navodilo</vt:lpstr>
      <vt:lpstr>3. Naloga – uporabljeni registri</vt:lpstr>
      <vt:lpstr>3. Naloga – Testni podatki in rezultat</vt:lpstr>
      <vt:lpstr>3. Naloga – delovanje programa</vt:lpstr>
      <vt:lpstr>3. Naloga – koda</vt:lpstr>
      <vt:lpstr>Vprašanja?</vt:lpstr>
    </vt:vector>
  </TitlesOfParts>
  <Company>Vegova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Računalniška arhitektura – 2. domača naloga</dc:title>
  <dc:creator>Luka Šveigl</dc:creator>
  <cp:lastModifiedBy>Luka Šveigl</cp:lastModifiedBy>
  <cp:revision>5</cp:revision>
  <dcterms:created xsi:type="dcterms:W3CDTF">2021-01-05T13:12:33Z</dcterms:created>
  <dcterms:modified xsi:type="dcterms:W3CDTF">2021-01-05T13:45:13Z</dcterms:modified>
</cp:coreProperties>
</file>