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1" r:id="rId8"/>
    <p:sldId id="261" r:id="rId9"/>
    <p:sldId id="268" r:id="rId10"/>
    <p:sldId id="276" r:id="rId11"/>
    <p:sldId id="274" r:id="rId12"/>
    <p:sldId id="275" r:id="rId13"/>
    <p:sldId id="27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2C97BFE4-F5D9-482B-96DE-195E621933B7}">
          <p14:sldIdLst>
            <p14:sldId id="256"/>
            <p14:sldId id="257"/>
            <p14:sldId id="258"/>
            <p14:sldId id="272"/>
            <p14:sldId id="259"/>
            <p14:sldId id="260"/>
            <p14:sldId id="271"/>
            <p14:sldId id="261"/>
            <p14:sldId id="268"/>
            <p14:sldId id="276"/>
            <p14:sldId id="274"/>
            <p14:sldId id="275"/>
            <p14:sldId id="27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87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EEDE48-FE14-4F03-BE6A-2759F7B8CC6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041648"/>
          </a:xfrm>
        </p:spPr>
        <p:txBody>
          <a:bodyPr/>
          <a:lstStyle/>
          <a:p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Flyway</a:t>
            </a:r>
            <a:r>
              <a:rPr lang="sl-SI" dirty="0" smtClean="0"/>
              <a:t> </a:t>
            </a:r>
            <a:r>
              <a:rPr lang="sl-SI" dirty="0" err="1" smtClean="0"/>
              <a:t>Logistics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878580" y="4825538"/>
            <a:ext cx="6801612" cy="1239894"/>
          </a:xfrm>
        </p:spPr>
        <p:txBody>
          <a:bodyPr/>
          <a:lstStyle/>
          <a:p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Nejc Vrčon Zupan, Bernard </a:t>
            </a:r>
            <a:r>
              <a:rPr lang="sl-SI" dirty="0" err="1" smtClean="0">
                <a:solidFill>
                  <a:schemeClr val="tx1">
                    <a:lumMod val="95000"/>
                  </a:schemeClr>
                </a:solidFill>
              </a:rPr>
              <a:t>Kuchler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, Luka </a:t>
            </a:r>
            <a:r>
              <a:rPr lang="sl-SI" dirty="0" err="1" smtClean="0">
                <a:solidFill>
                  <a:schemeClr val="tx1">
                    <a:lumMod val="95000"/>
                  </a:schemeClr>
                </a:solidFill>
              </a:rPr>
              <a:t>Šveigl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, Gašper Lavrih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83" y="-540326"/>
            <a:ext cx="5674819" cy="3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.discordapp.com/attachments/423869560614027264/104797892973194043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0"/>
            <a:ext cx="11185809" cy="65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</a:t>
            </a:r>
            <a:r>
              <a:rPr lang="sl-SI" dirty="0" err="1" smtClean="0"/>
              <a:t>app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Stranka se bo lahko prijavila in spremenila naslov dostave</a:t>
            </a:r>
          </a:p>
          <a:p>
            <a:r>
              <a:rPr lang="sl-SI" err="1" smtClean="0"/>
              <a:t>Tracking</a:t>
            </a:r>
            <a:r>
              <a:rPr lang="sl-SI" smtClean="0"/>
              <a:t> (vsi z šifro paketa)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 </a:t>
            </a:r>
            <a:r>
              <a:rPr lang="sl-SI" dirty="0" err="1" smtClean="0"/>
              <a:t>app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Namenjen skladiščnikom in </a:t>
            </a:r>
            <a:r>
              <a:rPr lang="sl-SI" dirty="0" err="1" smtClean="0"/>
              <a:t>dostavljalcem</a:t>
            </a:r>
            <a:endParaRPr lang="sl-SI" dirty="0" smtClean="0"/>
          </a:p>
          <a:p>
            <a:r>
              <a:rPr lang="sl-SI" dirty="0" smtClean="0"/>
              <a:t>Namesto gumbov oz. </a:t>
            </a:r>
            <a:r>
              <a:rPr lang="sl-SI" dirty="0" err="1" smtClean="0"/>
              <a:t>checkboxov</a:t>
            </a:r>
            <a:r>
              <a:rPr lang="sl-SI" dirty="0" smtClean="0"/>
              <a:t> bo potrebno </a:t>
            </a:r>
            <a:r>
              <a:rPr lang="sl-SI" dirty="0" err="1" smtClean="0"/>
              <a:t>skenirati</a:t>
            </a:r>
            <a:r>
              <a:rPr lang="sl-SI" dirty="0" smtClean="0"/>
              <a:t> </a:t>
            </a:r>
            <a:r>
              <a:rPr lang="sl-SI" dirty="0" err="1" smtClean="0"/>
              <a:t>QR</a:t>
            </a:r>
            <a:r>
              <a:rPr lang="sl-SI" dirty="0" smtClean="0"/>
              <a:t> kode paketov</a:t>
            </a:r>
          </a:p>
          <a:p>
            <a:r>
              <a:rPr lang="sl-SI" dirty="0" smtClean="0"/>
              <a:t>Tako preprečujemo lenost uslužbencev in jim zagotavljamo boljšo mobilnost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d Blurred Background For Decor Stock Photo - Download Image Now - Red, Red  Background, Background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64" y="-1351887"/>
            <a:ext cx="13053349" cy="870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80292" y="7117"/>
            <a:ext cx="9692640" cy="1325562"/>
          </a:xfrm>
        </p:spPr>
        <p:txBody>
          <a:bodyPr/>
          <a:lstStyle/>
          <a:p>
            <a:r>
              <a:rPr lang="sl-SI" dirty="0" smtClean="0"/>
              <a:t>Finančni načrt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88031" y="1332679"/>
            <a:ext cx="8595360" cy="4351337"/>
          </a:xfrm>
        </p:spPr>
        <p:txBody>
          <a:bodyPr/>
          <a:lstStyle/>
          <a:p>
            <a:r>
              <a:rPr lang="sl-SI" dirty="0" smtClean="0"/>
              <a:t>V finančni načrt smo dodali </a:t>
            </a:r>
            <a:r>
              <a:rPr lang="en-US" dirty="0" err="1"/>
              <a:t>končno</a:t>
            </a:r>
            <a:r>
              <a:rPr lang="en-US" dirty="0"/>
              <a:t> </a:t>
            </a:r>
            <a:r>
              <a:rPr lang="en-US" dirty="0" err="1" smtClean="0"/>
              <a:t>pogostitev</a:t>
            </a:r>
            <a:r>
              <a:rPr lang="sl-SI" dirty="0" smtClean="0"/>
              <a:t>… no</a:t>
            </a:r>
          </a:p>
          <a:p>
            <a:r>
              <a:rPr lang="sl-SI" dirty="0" smtClean="0"/>
              <a:t>Tedenski oddih: </a:t>
            </a:r>
            <a:r>
              <a:rPr lang="sl-SI" dirty="0" err="1" smtClean="0"/>
              <a:t>Prestige</a:t>
            </a:r>
            <a:r>
              <a:rPr lang="sl-SI" dirty="0" smtClean="0"/>
              <a:t> </a:t>
            </a:r>
            <a:r>
              <a:rPr lang="sl-SI" dirty="0" err="1" smtClean="0"/>
              <a:t>Worldwide</a:t>
            </a:r>
            <a:r>
              <a:rPr lang="sl-SI" dirty="0" smtClean="0"/>
              <a:t> </a:t>
            </a:r>
            <a:r>
              <a:rPr lang="sl-SI" b="1" i="1" u="sng" dirty="0" smtClean="0"/>
              <a:t>Ibiza</a:t>
            </a:r>
            <a:endParaRPr lang="sl-SI" b="1" i="1" u="sng" dirty="0" smtClean="0"/>
          </a:p>
          <a:p>
            <a:r>
              <a:rPr lang="sl-SI" dirty="0" smtClean="0"/>
              <a:t>Najem jahte: 120 000€</a:t>
            </a:r>
          </a:p>
          <a:p>
            <a:r>
              <a:rPr lang="sl-SI" dirty="0" smtClean="0"/>
              <a:t>Hrana in pijača: 10 000</a:t>
            </a:r>
            <a:r>
              <a:rPr lang="sl-SI" dirty="0" smtClean="0"/>
              <a:t>€</a:t>
            </a:r>
          </a:p>
          <a:p>
            <a:r>
              <a:rPr lang="sl-SI" dirty="0" smtClean="0"/>
              <a:t>Storitve </a:t>
            </a:r>
            <a:r>
              <a:rPr lang="sl-SI" dirty="0" smtClean="0">
                <a:sym typeface="Wingdings" panose="05000000000000000000" pitchFamily="2" charset="2"/>
              </a:rPr>
              <a:t>: 15 000€</a:t>
            </a:r>
            <a:endParaRPr lang="en-US" dirty="0"/>
          </a:p>
        </p:txBody>
      </p:sp>
      <p:pic>
        <p:nvPicPr>
          <p:cNvPr id="1028" name="Picture 4" descr="Shane Charter Yac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56" y="4569302"/>
            <a:ext cx="5015369" cy="22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hback: The Unedited 'Boats 'N Hoes' Video From 'Step Brothers' –  Rolling 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31" y="1681323"/>
            <a:ext cx="4887884" cy="27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25" y="4779185"/>
            <a:ext cx="2323381" cy="2078815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9" y="3383280"/>
            <a:ext cx="2682333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0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Vprašanja?</a:t>
            </a:r>
            <a:endParaRPr lang="en-US" dirty="0"/>
          </a:p>
        </p:txBody>
      </p:sp>
      <p:pic>
        <p:nvPicPr>
          <p:cNvPr id="2050" name="Picture 2" descr="Monkey Thinking Stock Photo - Download Image Now - Contemplation, Ape,  Gorilla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42" y="2360758"/>
            <a:ext cx="6203660" cy="41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Arhitektura</a:t>
            </a:r>
            <a:endParaRPr lang="en-US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85" y="1691322"/>
            <a:ext cx="6834840" cy="5053312"/>
          </a:xfrm>
        </p:spPr>
      </p:pic>
    </p:spTree>
    <p:extLst>
      <p:ext uri="{BB962C8B-B14F-4D97-AF65-F5344CB8AC3E}">
        <p14:creationId xmlns:p14="http://schemas.microsoft.com/office/powerpoint/2010/main" val="14470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31136" y="394677"/>
            <a:ext cx="7729728" cy="1188720"/>
          </a:xfrm>
        </p:spPr>
        <p:txBody>
          <a:bodyPr>
            <a:normAutofit/>
          </a:bodyPr>
          <a:lstStyle/>
          <a:p>
            <a:r>
              <a:rPr lang="sl-SI" dirty="0" smtClean="0"/>
              <a:t>Podatkovni model</a:t>
            </a:r>
            <a:endParaRPr lang="en-US" dirty="0"/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0" y="1583397"/>
            <a:ext cx="10838447" cy="4948630"/>
          </a:xfrm>
        </p:spPr>
      </p:pic>
    </p:spTree>
    <p:extLst>
      <p:ext uri="{BB962C8B-B14F-4D97-AF65-F5344CB8AC3E}">
        <p14:creationId xmlns:p14="http://schemas.microsoft.com/office/powerpoint/2010/main" val="16156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Podatkovna baza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Gostovanje na </a:t>
            </a:r>
            <a:r>
              <a:rPr lang="en-US" dirty="0" err="1" smtClean="0"/>
              <a:t>DigitalOcean</a:t>
            </a:r>
            <a:endParaRPr lang="sl-SI" dirty="0" smtClean="0"/>
          </a:p>
          <a:p>
            <a:r>
              <a:rPr lang="sl-SI" dirty="0" err="1" smtClean="0"/>
              <a:t>MySQL</a:t>
            </a:r>
            <a:endParaRPr lang="sl-SI" dirty="0" smtClean="0"/>
          </a:p>
          <a:p>
            <a:r>
              <a:rPr lang="sl-SI" dirty="0"/>
              <a:t>33 držav, </a:t>
            </a:r>
            <a:r>
              <a:rPr lang="sl-SI" dirty="0" smtClean="0"/>
              <a:t>565984 poštnih številk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25" y="4448593"/>
            <a:ext cx="9001814" cy="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Core</a:t>
            </a:r>
            <a:endParaRPr lang="en-US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Povezuje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z </a:t>
            </a:r>
            <a:r>
              <a:rPr lang="en-US" dirty="0" err="1"/>
              <a:t>bazo</a:t>
            </a:r>
            <a:endParaRPr lang="en-US" dirty="0"/>
          </a:p>
          <a:p>
            <a:r>
              <a:rPr lang="en-US" dirty="0" err="1"/>
              <a:t>Vsebuje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Povezave</a:t>
            </a:r>
            <a:r>
              <a:rPr lang="en-US" dirty="0"/>
              <a:t> s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bazo</a:t>
            </a:r>
            <a:endParaRPr lang="en-US" dirty="0"/>
          </a:p>
          <a:p>
            <a:pPr lvl="1"/>
            <a:r>
              <a:rPr lang="en-US" dirty="0" err="1"/>
              <a:t>Logiranja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s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bazo</a:t>
            </a:r>
            <a:endParaRPr lang="en-US" dirty="0"/>
          </a:p>
          <a:p>
            <a:pPr lvl="1"/>
            <a:r>
              <a:rPr lang="en-US" dirty="0" err="1"/>
              <a:t>Raznih</a:t>
            </a:r>
            <a:r>
              <a:rPr lang="en-US" dirty="0"/>
              <a:t> </a:t>
            </a:r>
            <a:r>
              <a:rPr lang="en-US" dirty="0" err="1"/>
              <a:t>funkcij</a:t>
            </a:r>
            <a:r>
              <a:rPr lang="en-US" dirty="0"/>
              <a:t>, </a:t>
            </a:r>
            <a:r>
              <a:rPr lang="en-US" dirty="0" err="1"/>
              <a:t>uporabljenih</a:t>
            </a:r>
            <a:r>
              <a:rPr lang="en-US" dirty="0"/>
              <a:t> v </a:t>
            </a:r>
            <a:r>
              <a:rPr lang="en-US" dirty="0" err="1"/>
              <a:t>projektu</a:t>
            </a:r>
            <a:r>
              <a:rPr lang="en-US" dirty="0"/>
              <a:t> (</a:t>
            </a:r>
            <a:r>
              <a:rPr lang="en-US" dirty="0" err="1"/>
              <a:t>Utils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Native</a:t>
            </a:r>
            <a:r>
              <a:rPr lang="sl-SI" dirty="0" smtClean="0"/>
              <a:t> </a:t>
            </a:r>
            <a:r>
              <a:rPr lang="sl-SI" dirty="0" err="1" smtClean="0"/>
              <a:t>UI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</p:txBody>
      </p:sp>
      <p:pic>
        <p:nvPicPr>
          <p:cNvPr id="3074" name="Picture 2" descr="https://cdn.discordapp.com/attachments/423869560614027264/104797868330400566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691322"/>
            <a:ext cx="8595360" cy="50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discordapp.com/attachments/423869560614027264/104797873700787000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9" y="355290"/>
            <a:ext cx="10428710" cy="611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cdn.discordapp.com/attachments/423869560614027264/104797879614755637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222662"/>
            <a:ext cx="11315463" cy="66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cdn.discordapp.com/attachments/423869560614027264/104797884924324660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163"/>
            <a:ext cx="11257657" cy="658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TM03457515[[fn=Ogled]]</Template>
  <TotalTime>356</TotalTime>
  <Words>142</Words>
  <Application>Microsoft Office PowerPoint</Application>
  <PresentationFormat>Širokozaslonsko</PresentationFormat>
  <Paragraphs>29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View</vt:lpstr>
      <vt:lpstr>Simple Flyway Logistics</vt:lpstr>
      <vt:lpstr>Arhitektura</vt:lpstr>
      <vt:lpstr>Podatkovni model</vt:lpstr>
      <vt:lpstr>Podatkovna baza</vt:lpstr>
      <vt:lpstr>Core</vt:lpstr>
      <vt:lpstr>Native UI</vt:lpstr>
      <vt:lpstr>PowerPointova predstavitev</vt:lpstr>
      <vt:lpstr>PowerPointova predstavitev</vt:lpstr>
      <vt:lpstr>PowerPointova predstavitev</vt:lpstr>
      <vt:lpstr>PowerPointova predstavitev</vt:lpstr>
      <vt:lpstr>Web app</vt:lpstr>
      <vt:lpstr>Android app</vt:lpstr>
      <vt:lpstr>PowerPointova predstavitev</vt:lpstr>
      <vt:lpstr>Finančni načrt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flyway logistics</dc:title>
  <dc:creator>Nejc Vrčon</dc:creator>
  <cp:lastModifiedBy>Nejc Vrčon</cp:lastModifiedBy>
  <cp:revision>37</cp:revision>
  <dcterms:created xsi:type="dcterms:W3CDTF">2022-11-14T08:43:21Z</dcterms:created>
  <dcterms:modified xsi:type="dcterms:W3CDTF">2022-12-01T23:01:56Z</dcterms:modified>
</cp:coreProperties>
</file>