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8" r:id="rId9"/>
    <p:sldId id="269" r:id="rId10"/>
    <p:sldId id="270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2C97BFE4-F5D9-482B-96DE-195E621933B7}">
          <p14:sldIdLst>
            <p14:sldId id="256"/>
            <p14:sldId id="257"/>
            <p14:sldId id="258"/>
            <p14:sldId id="259"/>
            <p14:sldId id="260"/>
            <p14:sldId id="271"/>
            <p14:sldId id="261"/>
            <p14:sldId id="268"/>
            <p14:sldId id="269"/>
            <p14:sldId id="27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87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5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EEDE48-FE14-4F03-BE6A-2759F7B8CC6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3CC547-CF38-464A-94E1-CFE89655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261872" y="0"/>
            <a:ext cx="9418320" cy="4041648"/>
          </a:xfrm>
        </p:spPr>
        <p:txBody>
          <a:bodyPr/>
          <a:lstStyle/>
          <a:p>
            <a:r>
              <a:rPr lang="sl-SI" dirty="0" err="1" smtClean="0"/>
              <a:t>Simple</a:t>
            </a:r>
            <a:r>
              <a:rPr lang="sl-SI" dirty="0" smtClean="0"/>
              <a:t> </a:t>
            </a:r>
            <a:r>
              <a:rPr lang="sl-SI" dirty="0" err="1" smtClean="0"/>
              <a:t>Flyway</a:t>
            </a:r>
            <a:r>
              <a:rPr lang="sl-SI" dirty="0" smtClean="0"/>
              <a:t> </a:t>
            </a:r>
            <a:r>
              <a:rPr lang="sl-SI" dirty="0" err="1" smtClean="0"/>
              <a:t>Logistics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878580" y="4825538"/>
            <a:ext cx="6801612" cy="1239894"/>
          </a:xfrm>
        </p:spPr>
        <p:txBody>
          <a:bodyPr/>
          <a:lstStyle/>
          <a:p>
            <a:r>
              <a:rPr lang="sl-SI" dirty="0" smtClean="0">
                <a:solidFill>
                  <a:schemeClr val="tx1">
                    <a:lumMod val="95000"/>
                  </a:schemeClr>
                </a:solidFill>
              </a:rPr>
              <a:t>Nejc Vrčon Zupan, Bernard </a:t>
            </a:r>
            <a:r>
              <a:rPr lang="sl-SI" dirty="0" err="1" smtClean="0">
                <a:solidFill>
                  <a:schemeClr val="tx1">
                    <a:lumMod val="95000"/>
                  </a:schemeClr>
                </a:solidFill>
              </a:rPr>
              <a:t>Kuchler</a:t>
            </a:r>
            <a:r>
              <a:rPr lang="sl-SI" dirty="0" smtClean="0">
                <a:solidFill>
                  <a:schemeClr val="tx1">
                    <a:lumMod val="95000"/>
                  </a:schemeClr>
                </a:solidFill>
              </a:rPr>
              <a:t>, Luka </a:t>
            </a:r>
            <a:r>
              <a:rPr lang="sl-SI" dirty="0" err="1" smtClean="0">
                <a:solidFill>
                  <a:schemeClr val="tx1">
                    <a:lumMod val="95000"/>
                  </a:schemeClr>
                </a:solidFill>
              </a:rPr>
              <a:t>Šveigl</a:t>
            </a:r>
            <a:r>
              <a:rPr lang="sl-SI" dirty="0" smtClean="0">
                <a:solidFill>
                  <a:schemeClr val="tx1">
                    <a:lumMod val="95000"/>
                  </a:schemeClr>
                </a:solidFill>
              </a:rPr>
              <a:t>, Gašper Lavrih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83" y="-540326"/>
            <a:ext cx="5674819" cy="3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</a:t>
            </a:r>
            <a:r>
              <a:rPr lang="en-US" dirty="0" err="1"/>
              <a:t>ačrt</a:t>
            </a:r>
            <a:r>
              <a:rPr lang="en-US" dirty="0"/>
              <a:t> </a:t>
            </a:r>
            <a:r>
              <a:rPr lang="en-US" dirty="0" err="1"/>
              <a:t>obvladovanja</a:t>
            </a:r>
            <a:r>
              <a:rPr lang="en-US" dirty="0"/>
              <a:t> </a:t>
            </a:r>
            <a:r>
              <a:rPr lang="en-US" dirty="0" err="1"/>
              <a:t>tveganj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Pojav konkurenčnega IS (pred našim)</a:t>
            </a:r>
          </a:p>
          <a:p>
            <a:r>
              <a:rPr lang="sl-SI" dirty="0" smtClean="0"/>
              <a:t>Nezainteresiranost ciljnih uporabnikov</a:t>
            </a:r>
          </a:p>
          <a:p>
            <a:r>
              <a:rPr lang="sl-SI" dirty="0" smtClean="0"/>
              <a:t>Slaba </a:t>
            </a:r>
            <a:r>
              <a:rPr lang="sl-SI" dirty="0" err="1" smtClean="0"/>
              <a:t>performančnost</a:t>
            </a:r>
            <a:r>
              <a:rPr lang="sl-SI" dirty="0" smtClean="0"/>
              <a:t> IS</a:t>
            </a:r>
          </a:p>
          <a:p>
            <a:r>
              <a:rPr lang="sl-SI" dirty="0"/>
              <a:t>Bolezen v </a:t>
            </a:r>
            <a:r>
              <a:rPr lang="sl-SI" dirty="0" smtClean="0"/>
              <a:t>ekipi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8214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Projektno vodenje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Sledimo zadanemu načrtu</a:t>
            </a:r>
          </a:p>
          <a:p>
            <a:r>
              <a:rPr lang="en-US" dirty="0" smtClean="0"/>
              <a:t>Discord</a:t>
            </a:r>
            <a:endParaRPr lang="sl-SI" dirty="0" smtClean="0"/>
          </a:p>
          <a:p>
            <a:r>
              <a:rPr lang="sl-SI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Konzorcij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Gašper Lavrih – UI/UX, spletna aplikacija</a:t>
            </a:r>
          </a:p>
          <a:p>
            <a:r>
              <a:rPr lang="sl-SI" dirty="0" smtClean="0"/>
              <a:t>Bernard </a:t>
            </a:r>
            <a:r>
              <a:rPr lang="sl-SI" dirty="0" err="1" smtClean="0"/>
              <a:t>Kuchler</a:t>
            </a:r>
            <a:r>
              <a:rPr lang="sl-SI" dirty="0" smtClean="0"/>
              <a:t> – Pisanje poročil, spletna aplikacija</a:t>
            </a:r>
          </a:p>
          <a:p>
            <a:r>
              <a:rPr lang="sl-SI" dirty="0" smtClean="0"/>
              <a:t>Luka </a:t>
            </a:r>
            <a:r>
              <a:rPr lang="sl-SI" dirty="0" err="1" smtClean="0"/>
              <a:t>Šveigl</a:t>
            </a:r>
            <a:r>
              <a:rPr lang="sl-SI" dirty="0" smtClean="0"/>
              <a:t> – Izdelava zaledja, </a:t>
            </a:r>
            <a:r>
              <a:rPr lang="sl-SI" dirty="0" err="1" smtClean="0"/>
              <a:t>native</a:t>
            </a:r>
            <a:r>
              <a:rPr lang="sl-SI" dirty="0" smtClean="0"/>
              <a:t> aplikacija, android aplikacija</a:t>
            </a:r>
          </a:p>
          <a:p>
            <a:r>
              <a:rPr lang="sl-SI" dirty="0" smtClean="0"/>
              <a:t>Nejc Vrčon Zupan – Podatkovna baza, </a:t>
            </a:r>
            <a:r>
              <a:rPr lang="sl-SI" dirty="0" err="1" smtClean="0"/>
              <a:t>native</a:t>
            </a:r>
            <a:r>
              <a:rPr lang="sl-SI" dirty="0" smtClean="0"/>
              <a:t> </a:t>
            </a:r>
            <a:r>
              <a:rPr lang="sl-SI" err="1" smtClean="0"/>
              <a:t>aplikacija</a:t>
            </a:r>
            <a:r>
              <a:rPr lang="sl-SI" smtClean="0"/>
              <a:t>, android </a:t>
            </a:r>
            <a:r>
              <a:rPr lang="sl-SI" dirty="0" smtClean="0"/>
              <a:t>aplikacija, vodja skupine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63666" y="365760"/>
            <a:ext cx="9692640" cy="1325562"/>
          </a:xfrm>
        </p:spPr>
        <p:txBody>
          <a:bodyPr/>
          <a:lstStyle/>
          <a:p>
            <a:r>
              <a:rPr lang="sl-SI" dirty="0" smtClean="0"/>
              <a:t>Finančni načrt</a:t>
            </a:r>
            <a:endParaRPr lang="en-US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94" y="663678"/>
            <a:ext cx="5758318" cy="5811428"/>
          </a:xfrm>
        </p:spPr>
      </p:pic>
    </p:spTree>
    <p:extLst>
      <p:ext uri="{BB962C8B-B14F-4D97-AF65-F5344CB8AC3E}">
        <p14:creationId xmlns:p14="http://schemas.microsoft.com/office/powerpoint/2010/main" val="10322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Vprašanja?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logistika?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i="1" dirty="0" err="1"/>
              <a:t>načrtovanje</a:t>
            </a:r>
            <a:r>
              <a:rPr lang="en-US" i="1" dirty="0"/>
              <a:t>, </a:t>
            </a:r>
            <a:r>
              <a:rPr lang="en-US" i="1" dirty="0" err="1"/>
              <a:t>organizacija</a:t>
            </a:r>
            <a:r>
              <a:rPr lang="en-US" i="1" dirty="0"/>
              <a:t> in </a:t>
            </a:r>
            <a:r>
              <a:rPr lang="en-US" i="1" dirty="0" err="1"/>
              <a:t>koordinacija</a:t>
            </a:r>
            <a:r>
              <a:rPr lang="en-US" i="1" dirty="0"/>
              <a:t> </a:t>
            </a:r>
            <a:r>
              <a:rPr lang="en-US" i="1" dirty="0" err="1"/>
              <a:t>premika</a:t>
            </a:r>
            <a:r>
              <a:rPr lang="en-US" i="1" dirty="0"/>
              <a:t>, </a:t>
            </a:r>
            <a:r>
              <a:rPr lang="en-US" i="1" dirty="0" err="1"/>
              <a:t>prevoza</a:t>
            </a:r>
            <a:r>
              <a:rPr lang="en-US" i="1" dirty="0"/>
              <a:t> </a:t>
            </a:r>
            <a:r>
              <a:rPr lang="en-US" i="1" dirty="0" err="1"/>
              <a:t>česa</a:t>
            </a:r>
            <a:r>
              <a:rPr lang="en-US" i="1" dirty="0"/>
              <a:t>, </a:t>
            </a:r>
            <a:r>
              <a:rPr lang="en-US" i="1" dirty="0" err="1"/>
              <a:t>koga</a:t>
            </a:r>
            <a:r>
              <a:rPr lang="en-US" i="1" dirty="0"/>
              <a:t> od </a:t>
            </a:r>
            <a:r>
              <a:rPr lang="en-US" i="1" dirty="0" err="1"/>
              <a:t>začetne</a:t>
            </a:r>
            <a:r>
              <a:rPr lang="en-US" i="1" dirty="0"/>
              <a:t> do </a:t>
            </a:r>
            <a:r>
              <a:rPr lang="en-US" i="1" dirty="0" err="1"/>
              <a:t>ciljne</a:t>
            </a:r>
            <a:r>
              <a:rPr lang="en-US" i="1" dirty="0"/>
              <a:t> </a:t>
            </a:r>
            <a:r>
              <a:rPr lang="en-US" i="1" dirty="0" err="1" smtClean="0"/>
              <a:t>točke</a:t>
            </a:r>
            <a:r>
              <a:rPr lang="sl-SI" i="1" dirty="0" smtClean="0"/>
              <a:t> (</a:t>
            </a:r>
            <a:r>
              <a:rPr lang="en-US" dirty="0" smtClean="0"/>
              <a:t>fran.si</a:t>
            </a:r>
            <a:r>
              <a:rPr lang="sl-SI" i="1" dirty="0" smtClean="0"/>
              <a:t>)</a:t>
            </a:r>
            <a:endParaRPr lang="sl-SI" dirty="0" smtClean="0"/>
          </a:p>
          <a:p>
            <a:r>
              <a:rPr lang="en-US" dirty="0" err="1" smtClean="0"/>
              <a:t>Logistika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premikanja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od </a:t>
            </a:r>
            <a:r>
              <a:rPr lang="en-US" dirty="0" err="1"/>
              <a:t>ene</a:t>
            </a:r>
            <a:r>
              <a:rPr lang="en-US" dirty="0"/>
              <a:t> </a:t>
            </a:r>
            <a:r>
              <a:rPr lang="en-US" dirty="0" err="1"/>
              <a:t>točke</a:t>
            </a:r>
            <a:r>
              <a:rPr lang="en-US" dirty="0"/>
              <a:t> do </a:t>
            </a:r>
            <a:r>
              <a:rPr lang="en-US" dirty="0" err="1"/>
              <a:t>druge</a:t>
            </a:r>
            <a:r>
              <a:rPr lang="en-US" dirty="0"/>
              <a:t> in </a:t>
            </a:r>
            <a:r>
              <a:rPr lang="en-US" dirty="0" err="1"/>
              <a:t>njihovo</a:t>
            </a:r>
            <a:r>
              <a:rPr lang="en-US" dirty="0"/>
              <a:t> </a:t>
            </a:r>
            <a:r>
              <a:rPr lang="en-US" dirty="0" err="1"/>
              <a:t>shranjevanje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poti</a:t>
            </a:r>
            <a:r>
              <a:rPr lang="en-US" dirty="0" smtClean="0"/>
              <a:t>.</a:t>
            </a:r>
            <a:r>
              <a:rPr lang="sl-SI" dirty="0" smtClean="0"/>
              <a:t> (</a:t>
            </a:r>
            <a:r>
              <a:rPr lang="en-US" dirty="0"/>
              <a:t>Shapiro &amp; </a:t>
            </a:r>
            <a:r>
              <a:rPr lang="en-US" dirty="0" err="1"/>
              <a:t>Heskett</a:t>
            </a:r>
            <a:r>
              <a:rPr lang="sl-SI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31136" y="39467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Informacijski sistem globalne dostavne službe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2231136" y="1583397"/>
            <a:ext cx="7729728" cy="4071514"/>
          </a:xfrm>
        </p:spPr>
        <p:txBody>
          <a:bodyPr/>
          <a:lstStyle/>
          <a:p>
            <a:pPr marL="0" indent="0">
              <a:buNone/>
            </a:pPr>
            <a:endParaRPr lang="sl-SI" dirty="0" smtClean="0"/>
          </a:p>
          <a:p>
            <a:r>
              <a:rPr lang="sl-SI" dirty="0" smtClean="0"/>
              <a:t>Sledenje pošiljkam</a:t>
            </a:r>
          </a:p>
          <a:p>
            <a:r>
              <a:rPr lang="sl-SI" dirty="0" smtClean="0"/>
              <a:t>Usmerjanje pošiljk glede na ogromno kriterijev</a:t>
            </a:r>
          </a:p>
          <a:p>
            <a:r>
              <a:rPr lang="sl-SI" dirty="0" smtClean="0"/>
              <a:t>Razporejanje dela</a:t>
            </a:r>
          </a:p>
          <a:p>
            <a:r>
              <a:rPr lang="sl-SI" dirty="0" smtClean="0"/>
              <a:t>Carina</a:t>
            </a:r>
          </a:p>
          <a:p>
            <a:r>
              <a:rPr lang="sl-SI" dirty="0" smtClean="0"/>
              <a:t>Upoštevanje časovnih pasov</a:t>
            </a:r>
          </a:p>
          <a:p>
            <a:r>
              <a:rPr lang="sl-SI" dirty="0" smtClean="0"/>
              <a:t>Cenovna fleksibilnost</a:t>
            </a:r>
          </a:p>
          <a:p>
            <a:r>
              <a:rPr lang="sl-SI" dirty="0" smtClean="0"/>
              <a:t>Promet, cena goriva, vremenske razmere, pandemija, geopolitika…</a:t>
            </a:r>
            <a:r>
              <a:rPr lang="sl-SI" dirty="0" smtClean="0">
                <a:sym typeface="Wingdings" panose="05000000000000000000" pitchFamily="2" charset="2"/>
              </a:rPr>
              <a:t>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 smtClean="0"/>
          </a:p>
          <a:p>
            <a:endParaRPr lang="en-US" dirty="0"/>
          </a:p>
        </p:txBody>
      </p:sp>
      <p:pic>
        <p:nvPicPr>
          <p:cNvPr id="3074" name="Picture 2" descr="On Time Delivery&quot; - Dr Evil Austin Powers | Make 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33" y="2331143"/>
            <a:ext cx="3047999" cy="203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Zakaj smo si izbrali ta problem?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Realen/obstoječ problem</a:t>
            </a:r>
          </a:p>
          <a:p>
            <a:r>
              <a:rPr lang="sl-SI" dirty="0" smtClean="0"/>
              <a:t>Sledenje transakcij</a:t>
            </a:r>
          </a:p>
          <a:p>
            <a:r>
              <a:rPr lang="sl-SI" dirty="0" smtClean="0"/>
              <a:t>Usmerjanje paketov (teorija grafov v praksi)</a:t>
            </a:r>
          </a:p>
          <a:p>
            <a:r>
              <a:rPr lang="sl-SI" dirty="0" smtClean="0"/>
              <a:t>Združevanje z drugimi predmeti</a:t>
            </a:r>
          </a:p>
          <a:p>
            <a:endParaRPr lang="sl-SI" dirty="0" smtClean="0"/>
          </a:p>
          <a:p>
            <a:endParaRPr lang="sl-SI" dirty="0" smtClean="0"/>
          </a:p>
          <a:p>
            <a:pPr marL="228600" lvl="1" indent="0">
              <a:buNone/>
            </a:pPr>
            <a:endParaRPr lang="sl-SI" dirty="0" smtClean="0"/>
          </a:p>
        </p:txBody>
      </p:sp>
      <p:pic>
        <p:nvPicPr>
          <p:cNvPr id="2054" name="Picture 6" descr="monkey coding by JeffersonSpyplane on Deviant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99" y="3249505"/>
            <a:ext cx="3368613" cy="336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Cilji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in </a:t>
            </a:r>
            <a:r>
              <a:rPr lang="en-US" dirty="0" err="1"/>
              <a:t>predvideni</a:t>
            </a:r>
            <a:r>
              <a:rPr lang="en-US" dirty="0"/>
              <a:t> </a:t>
            </a:r>
            <a:r>
              <a:rPr lang="en-US" dirty="0" err="1"/>
              <a:t>rezultati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Cilj in </a:t>
            </a:r>
            <a:r>
              <a:rPr lang="sl-SI" dirty="0"/>
              <a:t>r</a:t>
            </a:r>
            <a:r>
              <a:rPr lang="en-US" dirty="0" err="1" smtClean="0"/>
              <a:t>ezultat</a:t>
            </a:r>
            <a:r>
              <a:rPr lang="en-US" dirty="0" smtClean="0"/>
              <a:t>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sl-SI" dirty="0" smtClean="0"/>
              <a:t>delujoč </a:t>
            </a:r>
            <a:r>
              <a:rPr lang="en-US" dirty="0" err="1" smtClean="0"/>
              <a:t>informacijski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sl-SI" dirty="0" smtClean="0"/>
              <a:t> z:</a:t>
            </a:r>
          </a:p>
          <a:p>
            <a:pPr lvl="1"/>
            <a:r>
              <a:rPr lang="sl-SI" dirty="0" smtClean="0"/>
              <a:t>Podatkovno bazo</a:t>
            </a:r>
          </a:p>
          <a:p>
            <a:pPr lvl="1"/>
            <a:r>
              <a:rPr lang="sl-SI" dirty="0" err="1" smtClean="0"/>
              <a:t>Native</a:t>
            </a:r>
            <a:r>
              <a:rPr lang="sl-SI" dirty="0" smtClean="0"/>
              <a:t> aplikacijo</a:t>
            </a:r>
          </a:p>
          <a:p>
            <a:pPr lvl="1"/>
            <a:r>
              <a:rPr lang="sl-SI" dirty="0" smtClean="0"/>
              <a:t>Spletno aplikacijo</a:t>
            </a:r>
          </a:p>
          <a:p>
            <a:pPr lvl="1"/>
            <a:r>
              <a:rPr lang="sl-SI" dirty="0" smtClean="0"/>
              <a:t>Android aplikacijo</a:t>
            </a:r>
          </a:p>
          <a:p>
            <a:pPr lvl="1"/>
            <a:r>
              <a:rPr lang="en-US" dirty="0" err="1" smtClean="0"/>
              <a:t>Zaledn</a:t>
            </a:r>
            <a:r>
              <a:rPr lang="sl-SI" dirty="0" smtClean="0"/>
              <a:t>i</a:t>
            </a:r>
            <a:r>
              <a:rPr lang="en-US" dirty="0" smtClean="0"/>
              <a:t> del</a:t>
            </a:r>
            <a:r>
              <a:rPr lang="sl-SI" dirty="0" smtClean="0"/>
              <a:t> IS</a:t>
            </a:r>
            <a:r>
              <a:rPr lang="en-US" dirty="0" smtClean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omenjeno</a:t>
            </a:r>
            <a:r>
              <a:rPr lang="en-US" dirty="0"/>
              <a:t> </a:t>
            </a:r>
            <a:r>
              <a:rPr lang="en-US" dirty="0" err="1" smtClean="0"/>
              <a:t>povezova</a:t>
            </a:r>
            <a:r>
              <a:rPr lang="sl-SI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9769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1" y="630937"/>
            <a:ext cx="7980961" cy="56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 smtClean="0"/>
              <a:t>faz</a:t>
            </a:r>
            <a:r>
              <a:rPr lang="sl-SI" dirty="0" smtClean="0"/>
              <a:t> dela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</a:t>
            </a:r>
            <a:r>
              <a:rPr lang="en-US" dirty="0" err="1" smtClean="0"/>
              <a:t>nkrementalni</a:t>
            </a:r>
            <a:r>
              <a:rPr lang="en-US" dirty="0" smtClean="0"/>
              <a:t> </a:t>
            </a:r>
            <a:r>
              <a:rPr lang="en-US" dirty="0" err="1"/>
              <a:t>pristop</a:t>
            </a:r>
            <a:endParaRPr lang="sl-SI" dirty="0" smtClean="0"/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Faza</a:t>
            </a:r>
            <a:r>
              <a:rPr lang="en-US" dirty="0"/>
              <a:t>: </a:t>
            </a:r>
            <a:r>
              <a:rPr lang="en-US" dirty="0" err="1"/>
              <a:t>Zasnova</a:t>
            </a:r>
            <a:r>
              <a:rPr lang="en-US" dirty="0"/>
              <a:t> in </a:t>
            </a:r>
            <a:r>
              <a:rPr lang="en-US" dirty="0" err="1" smtClean="0"/>
              <a:t>načrtovanje</a:t>
            </a:r>
            <a:r>
              <a:rPr lang="sl-SI" dirty="0" smtClean="0"/>
              <a:t> projekta</a:t>
            </a:r>
          </a:p>
          <a:p>
            <a:r>
              <a:rPr lang="en-US" dirty="0"/>
              <a:t>2. </a:t>
            </a:r>
            <a:r>
              <a:rPr lang="en-US" dirty="0" err="1"/>
              <a:t>Faza</a:t>
            </a:r>
            <a:r>
              <a:rPr lang="en-US" dirty="0"/>
              <a:t>: </a:t>
            </a:r>
            <a:r>
              <a:rPr lang="en-US" dirty="0" err="1"/>
              <a:t>Načrtovanje</a:t>
            </a:r>
            <a:r>
              <a:rPr lang="en-US" dirty="0"/>
              <a:t> </a:t>
            </a:r>
            <a:r>
              <a:rPr lang="en-US" dirty="0" err="1" smtClean="0"/>
              <a:t>arhitekture</a:t>
            </a:r>
            <a:endParaRPr lang="sl-SI" dirty="0" smtClean="0"/>
          </a:p>
          <a:p>
            <a:r>
              <a:rPr lang="en-US" dirty="0"/>
              <a:t>3. </a:t>
            </a:r>
            <a:r>
              <a:rPr lang="en-US" dirty="0" err="1"/>
              <a:t>Faza</a:t>
            </a:r>
            <a:r>
              <a:rPr lang="en-US" dirty="0"/>
              <a:t>: </a:t>
            </a:r>
            <a:r>
              <a:rPr lang="en-US" dirty="0" err="1"/>
              <a:t>Kodiranje</a:t>
            </a:r>
            <a:r>
              <a:rPr lang="en-US" dirty="0"/>
              <a:t> in </a:t>
            </a:r>
            <a:r>
              <a:rPr lang="en-US" dirty="0" err="1"/>
              <a:t>testiranje</a:t>
            </a:r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.discordapp.com/attachments/278881915287896064/1042175010493706280/PertovDiagram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3"/>
          <a:stretch/>
        </p:blipFill>
        <p:spPr bwMode="auto">
          <a:xfrm>
            <a:off x="205954" y="1213649"/>
            <a:ext cx="10707195" cy="55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635"/>
            <a:ext cx="11296996" cy="23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13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TM03457515[[fn=Ogled]]</Template>
  <TotalTime>198</TotalTime>
  <Words>211</Words>
  <Application>Microsoft Office PowerPoint</Application>
  <PresentationFormat>Širokozaslonsko</PresentationFormat>
  <Paragraphs>50</Paragraphs>
  <Slides>14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Wingdings</vt:lpstr>
      <vt:lpstr>Wingdings 2</vt:lpstr>
      <vt:lpstr>View</vt:lpstr>
      <vt:lpstr>Simple Flyway Logistics</vt:lpstr>
      <vt:lpstr>Kaj je logistika?</vt:lpstr>
      <vt:lpstr>Informacijski sistem globalne dostavne službe</vt:lpstr>
      <vt:lpstr>Zakaj smo si izbrali ta problem?</vt:lpstr>
      <vt:lpstr>Cilji projekta in predvideni rezultati</vt:lpstr>
      <vt:lpstr>PowerPointova predstavitev</vt:lpstr>
      <vt:lpstr>Pregled faz dela</vt:lpstr>
      <vt:lpstr>PowerPointova predstavitev</vt:lpstr>
      <vt:lpstr>PowerPointova predstavitev</vt:lpstr>
      <vt:lpstr>Načrt obvladovanja tveganj</vt:lpstr>
      <vt:lpstr>Projektno vodenje</vt:lpstr>
      <vt:lpstr>Konzorcij</vt:lpstr>
      <vt:lpstr>Finančni načrt</vt:lpstr>
      <vt:lpstr>Vprašanja?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flyway logistics</dc:title>
  <dc:creator>Nejc Vrčon</dc:creator>
  <cp:lastModifiedBy>Nejc Vrčon</cp:lastModifiedBy>
  <cp:revision>21</cp:revision>
  <dcterms:created xsi:type="dcterms:W3CDTF">2022-11-14T08:43:21Z</dcterms:created>
  <dcterms:modified xsi:type="dcterms:W3CDTF">2022-11-15T20:54:17Z</dcterms:modified>
</cp:coreProperties>
</file>