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3cb4d5c8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3cb4d5c8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3cb4d5c8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3cb4d5c8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3cb4d5c8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3cb4d5c8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3cb4d5c8c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3cb4d5c8c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3cb4d5c8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3cb4d5c8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3cb4d5c8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3cb4d5c8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AUTOLAYOUT_6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6969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2">
  <p:cSld name="AUTOLAYOUT_7">
    <p:bg>
      <p:bgPr>
        <a:solidFill>
          <a:srgbClr val="FFFFFF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696969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3">
  <p:cSld name="AUTOLAYOUT_8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>
            <a:spLocks noGrp="1"/>
          </p:cNvSpPr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ubTitle" idx="1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4">
  <p:cSld name="AUTOLAYOUT_10"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rgbClr val="E7E7E7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5">
  <p:cSld name="AUTOLAYOUT_11"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291975" y="1854951"/>
            <a:ext cx="48135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e.wikipedia.org/wiki/182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e.wikipedia.org/wiki/5._M%C3%A4rz" TargetMode="External"/><Relationship Id="rId5" Type="http://schemas.openxmlformats.org/officeDocument/2006/relationships/hyperlink" Target="https://de.wikipedia.org/wiki/1745" TargetMode="External"/><Relationship Id="rId4" Type="http://schemas.openxmlformats.org/officeDocument/2006/relationships/hyperlink" Target="https://de.wikipedia.org/wiki/18._Febru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upload.wikimedia.org%2Fwikipedia%2Fcommons%2Fthumb%2F9%2F9c%2FElectrophorus_schematic.svg%2F220px-Electrophorus_schematic.svg.png&amp;imgrefurl=https%3A%2F%2Fde.wikipedia.org%2Fwiki%2FElektrophor&amp;tbnid=s3ceGXvi_Q4qgM&amp;vet=12ahUKEwjF9afgxb39AhWM_aQKHfnmAuoQMygDegQIARB9..i&amp;docid=uvHwQ7v0MTbBcM&amp;w=220&amp;h=141&amp;q=Elektrophors&amp;client=opera-gx&amp;ved=2ahUKEwjF9afgxb39AhWM_aQKHfnmAuoQMygDegQIARB9" TargetMode="External"/><Relationship Id="rId3" Type="http://schemas.openxmlformats.org/officeDocument/2006/relationships/hyperlink" Target="https://www.leifiphysik.de/elektrizitaetslehre/elektrische-grundgroessen/aufgabe/volta-saeule" TargetMode="External"/><Relationship Id="rId7" Type="http://schemas.openxmlformats.org/officeDocument/2006/relationships/hyperlink" Target="https://www.google.com/url?sa=i&amp;url=https%3A%2F%2Fnn.wikipedia.org%2Fwiki%2FElektroskop&amp;psig=AOvVaw1nJtrVwhnBZRENxdj5SROq&amp;ust=1677856961053000&amp;source=images&amp;cd=vfe&amp;ved=0CBAQjRxqFwoTCKj3y_bGvf0CFQAAAAAdAAAAABA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ni-flensburg.de/physik/histolab/thematische-sammlung/elektrizitaetslehre/strohhalm-elektroskop" TargetMode="External"/><Relationship Id="rId5" Type="http://schemas.openxmlformats.org/officeDocument/2006/relationships/hyperlink" Target="https://www.spektrum.de/lexikon/physik/elektrophor/4192" TargetMode="External"/><Relationship Id="rId4" Type="http://schemas.openxmlformats.org/officeDocument/2006/relationships/hyperlink" Target="https://de.wikipedia.org/wiki/Alessandro_Vol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ctrTitle"/>
          </p:nvPr>
        </p:nvSpPr>
        <p:spPr>
          <a:xfrm>
            <a:off x="3868225" y="1233950"/>
            <a:ext cx="4482600" cy="19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Volta-Säule</a:t>
            </a: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1"/>
          </p:nvPr>
        </p:nvSpPr>
        <p:spPr>
          <a:xfrm>
            <a:off x="3868225" y="3359050"/>
            <a:ext cx="44826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</a:t>
            </a:r>
            <a:r>
              <a:rPr lang="de" dirty="0"/>
              <a:t>nd schon wieder von king luka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Inhaltsverzeichniss</a:t>
            </a: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800"/>
              <a:t>-Alessandro Volta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6800"/>
              <a:t>	-Leben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6800"/>
              <a:t>	-Andere Erfindungen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6800"/>
              <a:t>-Volta-Säule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6800"/>
              <a:t>	-Aufbau 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6800"/>
              <a:t>	-Funktionsweise</a:t>
            </a:r>
            <a:endParaRPr sz="6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l="3660" r="3660"/>
          <a:stretch/>
        </p:blipFill>
        <p:spPr>
          <a:xfrm>
            <a:off x="5442850" y="308100"/>
            <a:ext cx="3402000" cy="45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48135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Alessandro Volta: Leben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291875" y="1847576"/>
            <a:ext cx="4813500" cy="25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-</a:t>
            </a:r>
            <a:r>
              <a:rPr lang="de" sz="1700"/>
              <a:t>Geburt:</a:t>
            </a:r>
            <a:r>
              <a:rPr lang="de"/>
              <a:t> </a:t>
            </a:r>
            <a:r>
              <a:rPr lang="de">
                <a:solidFill>
                  <a:srgbClr val="20212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18. Februar</a:t>
            </a:r>
            <a:r>
              <a:rPr lang="de">
                <a:solidFill>
                  <a:srgbClr val="202122"/>
                </a:solidFill>
              </a:rPr>
              <a:t> </a:t>
            </a:r>
            <a:r>
              <a:rPr lang="de">
                <a:solidFill>
                  <a:srgbClr val="20212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1745</a:t>
            </a:r>
            <a:endParaRPr>
              <a:solidFill>
                <a:srgbClr val="2021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02122"/>
                </a:solidFill>
              </a:rPr>
              <a:t>-</a:t>
            </a:r>
            <a:r>
              <a:rPr lang="de" sz="1700">
                <a:solidFill>
                  <a:srgbClr val="202122"/>
                </a:solidFill>
              </a:rPr>
              <a:t>Tod:</a:t>
            </a:r>
            <a:r>
              <a:rPr lang="de">
                <a:solidFill>
                  <a:srgbClr val="202122"/>
                </a:solidFill>
              </a:rPr>
              <a:t> </a:t>
            </a: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7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März</a:t>
            </a:r>
            <a:r>
              <a:rPr lang="de" sz="17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" sz="170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1827</a:t>
            </a:r>
            <a:endParaRPr sz="1700">
              <a:solidFill>
                <a:srgbClr val="2021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202122"/>
                </a:solidFill>
              </a:rPr>
              <a:t>*</a:t>
            </a:r>
            <a:endParaRPr sz="1700">
              <a:solidFill>
                <a:srgbClr val="2021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700">
                <a:solidFill>
                  <a:srgbClr val="202122"/>
                </a:solidFill>
              </a:rPr>
              <a:t>-</a:t>
            </a:r>
            <a:endParaRPr sz="1700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1"/>
          <p:cNvPicPr preferRelativeResize="0"/>
          <p:nvPr/>
        </p:nvPicPr>
        <p:blipFill rotWithShape="1">
          <a:blip r:embed="rId3">
            <a:alphaModFix/>
          </a:blip>
          <a:srcRect l="7272" r="7272"/>
          <a:stretch/>
        </p:blipFill>
        <p:spPr>
          <a:xfrm>
            <a:off x="5890075" y="321600"/>
            <a:ext cx="2949447" cy="221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 rotWithShape="1">
          <a:blip r:embed="rId4">
            <a:alphaModFix/>
          </a:blip>
          <a:srcRect t="6300" b="6309"/>
          <a:stretch/>
        </p:blipFill>
        <p:spPr>
          <a:xfrm>
            <a:off x="5897312" y="2609825"/>
            <a:ext cx="2949446" cy="221207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Alessandro Volta: Erfindungen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304475" y="1808125"/>
            <a:ext cx="47793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-Elektrophor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-1775 erfunden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-Kleine spannungen Induzieren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-Strohhalm-Elektroskop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-1787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" sz="1700"/>
              <a:t>	-Kleine Spannungen messen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304475" y="307825"/>
            <a:ext cx="4779300" cy="14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Volta-Säule: Aufbau</a:t>
            </a: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304475" y="1725925"/>
            <a:ext cx="4779300" cy="30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- Einzelne Elemente aus: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-Zink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-Elektrolyten (Salzlösung in Leder)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/>
              <a:t>	-Kupfer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875" y="1841925"/>
            <a:ext cx="3977525" cy="33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Volta-Säule: Funktionsweise</a:t>
            </a: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786150" y="1675150"/>
            <a:ext cx="80658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-Zink löst sich auf und wird zu Zn-Ionen und 2e</a:t>
            </a:r>
            <a:r>
              <a:rPr lang="de" sz="1700" b="1" baseline="30000"/>
              <a:t>–</a:t>
            </a:r>
            <a:r>
              <a:rPr lang="de" sz="1700"/>
              <a:t>    Zn⇌Zn</a:t>
            </a:r>
            <a:r>
              <a:rPr lang="de" sz="1700" b="1" baseline="30000"/>
              <a:t>2+ </a:t>
            </a:r>
            <a:r>
              <a:rPr lang="de" sz="1700"/>
              <a:t>+2e</a:t>
            </a:r>
            <a:r>
              <a:rPr lang="de" sz="1700" b="1" baseline="30000"/>
              <a:t>–</a:t>
            </a:r>
            <a:r>
              <a:rPr lang="de" sz="1700"/>
              <a:t>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700"/>
              <a:t>-Kupfer löst sich auch auf und wird zu Cu-Ionen und 2e</a:t>
            </a:r>
            <a:r>
              <a:rPr lang="de" sz="1700" b="1" baseline="30000"/>
              <a:t>–     </a:t>
            </a:r>
            <a:r>
              <a:rPr lang="de" sz="1700"/>
              <a:t>  Cu⇌Cu</a:t>
            </a:r>
            <a:r>
              <a:rPr lang="de" sz="1700" b="1" baseline="30000"/>
              <a:t>2+ </a:t>
            </a:r>
            <a:r>
              <a:rPr lang="de" sz="1700"/>
              <a:t>+2e</a:t>
            </a:r>
            <a:r>
              <a:rPr lang="de" sz="1700" b="1" baseline="30000"/>
              <a:t>–</a:t>
            </a:r>
            <a:r>
              <a:rPr lang="de" sz="1700"/>
              <a:t>  Langsamer als beim Zink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700"/>
              <a:t>-Pole entstehen durch die unterschiedlich schnelle Reaktion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700"/>
              <a:t>- Spannung entsteht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Literaturverzeichniss</a:t>
            </a:r>
            <a:endParaRPr/>
          </a:p>
        </p:txBody>
      </p:sp>
      <p:sp>
        <p:nvSpPr>
          <p:cNvPr id="351" name="Google Shape;351;p24"/>
          <p:cNvSpPr txBox="1">
            <a:spLocks noGrp="1"/>
          </p:cNvSpPr>
          <p:nvPr>
            <p:ph type="body" idx="1"/>
          </p:nvPr>
        </p:nvSpPr>
        <p:spPr>
          <a:xfrm>
            <a:off x="1303800" y="19224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https://www.leifiphysik.de/elektrizitaetslehre/elektrische-grundgroessen/aufgabe/volta-saeule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https://de.wikipedia.org/wiki/Alessandro_Volta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https://www.spektrum.de/lexikon/physik/elektrophor/4192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https://www.uni-flensburg.de/physik/histolab/thematische-sammlung/elektrizitaetslehre/strohhalm-elektroskop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7"/>
              </a:rPr>
              <a:t>https://www.google.com/url?sa=i&amp;url=https%3A%2F%2Fnn.wikipedia.org%2Fwiki%2FElektroskop&amp;psig=AOvVaw1nJtrVwhnBZRENxdj5SROq&amp;ust=1677856961053000&amp;source=images&amp;cd=vfe&amp;ved=0CBAQjRxqFwoTCKj3y_bGvf0CFQAAAAAdAAAAABAS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8"/>
              </a:rPr>
              <a:t>https://www.google.com/imgres?imgurl=https%3A%2F%2Fupload.wikimedia.org%2Fwikipedia%2Fcommons%2Fthumb%2F9%2F9c%2FElectrophorus_schematic.svg%2F220px-Electrophorus_schematic.svg.png&amp;imgrefurl=https%3A%2F%2Fde.wikipedia.org%2Fwiki%2FElektrophor&amp;tbnid=s3ceGXvi_Q4qgM&amp;vet=12ahUKEwjF9afgxb39AhWM_aQKHfnmAuoQMygDegQIARB9..i&amp;docid=uvHwQ7v0MTbBcM&amp;w=220&amp;h=141&amp;q=Elektrophors&amp;client=opera-gx&amp;ved=2ahUKEwjF9afgxb39AhWM_aQKHfnmAuoQMygDegQIARB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https://www.planet-schule.de/fileadmin/dam_media/swr/meilensteine/volt/m5_volta_saeule_1.0.pdf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Bildschirmpräsentation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Maven Pro</vt:lpstr>
      <vt:lpstr>Nunito</vt:lpstr>
      <vt:lpstr>Momentum</vt:lpstr>
      <vt:lpstr>Volta-Säule</vt:lpstr>
      <vt:lpstr>Inhaltsverzeichniss</vt:lpstr>
      <vt:lpstr>Alessandro Volta: Leben</vt:lpstr>
      <vt:lpstr>Alessandro Volta: Erfindungen</vt:lpstr>
      <vt:lpstr>Volta-Säule: Aufbau</vt:lpstr>
      <vt:lpstr>Volta-Säule: Funktionsweise</vt:lpstr>
      <vt:lpstr>Literaturverzeichniss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1</cp:revision>
  <dcterms:modified xsi:type="dcterms:W3CDTF">2025-01-29T21:12:55Z</dcterms:modified>
</cp:coreProperties>
</file>