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f2bd4efd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f2bd4efd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f2bd4efd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f2bd4efd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f2bd4efd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f2bd4efd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f2bd4efd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f2bd4efd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2bd4ef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2bd4ef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2bd4efd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2bd4efd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2bd4ef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2bd4ef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f2bd4efd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f2bd4efd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f2bd4efd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f2bd4efd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f2bd4efd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f2bd4efd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Lil_Hardin_Armstro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Quee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1" y="744575"/>
            <a:ext cx="7509300" cy="12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 Armstrong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075" y="4537950"/>
            <a:ext cx="54591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Ein Referat </a:t>
            </a:r>
            <a:r>
              <a:rPr lang="en" sz="1400"/>
              <a:t>von King Luka und King Stefan, </a:t>
            </a:r>
            <a:r>
              <a:rPr lang="en" sz="1400" dirty="0"/>
              <a:t>5. November 2020</a:t>
            </a:r>
            <a:endParaRPr sz="14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364800" y="1991675"/>
            <a:ext cx="46911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King of Jazz</a:t>
            </a:r>
            <a:endParaRPr sz="3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425" y="1148238"/>
            <a:ext cx="3654596" cy="28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Quellen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Buch: Jazzlife von William Claxton/Joachim E. Berendt A Journey For Jazz Across America in 1960: S. 28, 96, 249, 250, 273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Radioswissjazz, Musikdatenbank: http://www.radioswissjazz.ch/de/musikdatenbank/musiker/90929667fa7cdc42d55139c64e5571e1be2a/biography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Vielen Dank für eure Aufmerksamkeit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402" y="1152474"/>
            <a:ext cx="2708173" cy="38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211528"/>
            <a:ext cx="58306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Gliederung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728050" y="2239550"/>
            <a:ext cx="41955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Allgemeine Informationen(S)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Jugend in New Orleans(S)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Anfänge als Musiker(L)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Die Hot five und Hot seven(L)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Der Weltstar(L,S)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Bekannteste Stücke (S)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Quellen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150" y="243575"/>
            <a:ext cx="2606499" cy="188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2343800" cy="286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Allgemeine Informationen 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Geb. 4. August 1901,</a:t>
            </a:r>
            <a:r>
              <a:rPr lang="en">
                <a:highlight>
                  <a:srgbClr val="F8F9FA"/>
                </a:highlight>
              </a:rPr>
              <a:t> zwischen Peridio und Gravier Street,</a:t>
            </a:r>
            <a:r>
              <a:rPr lang="en"/>
              <a:t> arme Gegend in New Orleans, Louisiana, USA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Ges. 6. Juli 1971, NYC, New York , USA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Einflussreichster Spieler im Jazz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War Trompeter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104" y="1788425"/>
            <a:ext cx="2226323" cy="286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Jugend in New Orleans 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0" y="1248500"/>
            <a:ext cx="819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Gab als Kind den 4. Juli 1900 als Geburtsdatum 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War in Afro-Amerikanischen Umständen üblich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Wenn das eigene Geburtsdatum und die Arbeitsumstände nicht bekannt waren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288375" y="2062450"/>
            <a:ext cx="678000" cy="90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150" y="445025"/>
            <a:ext cx="3126948" cy="246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Anfänge als Musiker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1918 bis 1919 regelmäßig mit einer Band auf einem Mississippi-Damfer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1918 erstetzte er den Trompeter King Oliver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Oliver zog nach Chicago                             Armstrong folgte ihm 1922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highlight>
                  <a:srgbClr val="FFFFFF"/>
                </a:highlight>
              </a:rPr>
              <a:t>2. Trompeter zu King Oliver’s Creole Jazz Band</a:t>
            </a:r>
            <a:r>
              <a:rPr lang="en" sz="1600"/>
              <a:t>      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highlight>
                  <a:srgbClr val="FFFFFF"/>
                </a:highlight>
              </a:rPr>
              <a:t>1924 heiratete Armstrong </a:t>
            </a:r>
            <a:r>
              <a:rPr lang="en" sz="1600">
                <a:highlight>
                  <a:srgbClr val="FFFFFF"/>
                </a:highlight>
                <a:uFill>
                  <a:noFill/>
                </a:uFill>
                <a:hlinkClick r:id="rId3"/>
              </a:rPr>
              <a:t>Lilian „Lil“ Hardin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Wechselte in die Band von Flechter Henderson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Avancierte sich dort zum Starsolisten</a:t>
            </a:r>
            <a:endParaRPr sz="1600"/>
          </a:p>
        </p:txBody>
      </p:sp>
      <p:sp>
        <p:nvSpPr>
          <p:cNvPr id="87" name="Google Shape;87;p17"/>
          <p:cNvSpPr/>
          <p:nvPr/>
        </p:nvSpPr>
        <p:spPr>
          <a:xfrm>
            <a:off x="3360600" y="2427450"/>
            <a:ext cx="1211400" cy="14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500" y="2799925"/>
            <a:ext cx="2932800" cy="218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 Hot five und die Hot seven 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1925 verließ er die Henderson-Band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 diesem Jahr gab es viele Aufnahmen die Lil und er mit Quintett und Septett Formationen machten ( Meilensteine der Jazzgeschichte)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Darauf nannten sie sich die Hot five und Hot Seven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einigen der Aufnahmen zeigte er auch, dass er singen kann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Zusammenarbeit mit Earl Hines(Pianist)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 Weltstar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1926 Hit mit Kid Orys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Bis 1966 reichten weitere 78 Hits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Februar 1932 erster Nummer 1-Hit mit Version von All of me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Trat in den frühen 30ern in der berühmten Big Band auf mit zahlreichen Tourneen durch Europa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1947 löste sich die Big Band auf und kehrte wieder zu seinen Usprüngen zurück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1950er und 60er mache ihn als Sänger und Entertainer zum Weltstar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Steigerung seiner Popularität durch Hollywood Filme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 Weltstar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1956 bereist er den Ostblock genauso Afrika und Asien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1956 kamen in Gahna deswegen 100.000 Menschen in einen Stadion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Die energiereichen Auftritte fordeten früh zum gesundheitlichen Tribut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dieser Zeit verlegte er sich auf den Gesang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Bei Auftritten hatte er die körperliche Schwäche und konnte nicht mehr die Leistungen der 1920er und 30er erbringen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Louis Armstrong starb 1971 in New York im Alter von 69 Jahren an einem Herzinfarkt. Sein Grab befindet sich auf dem Flushing Cemetery in </a:t>
            </a:r>
            <a:r>
              <a:rPr lang="en">
                <a:uFill>
                  <a:noFill/>
                </a:uFill>
                <a:hlinkClick r:id="rId3"/>
              </a:rPr>
              <a:t>Queens</a:t>
            </a:r>
            <a:r>
              <a:rPr lang="en" u="sng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Bekannte Stücke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254000" y="1628400"/>
            <a:ext cx="58467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555555"/>
                </a:solidFill>
              </a:rPr>
              <a:t>The Complete Hot Five and Hot Seven Recordings</a:t>
            </a:r>
            <a:endParaRPr>
              <a:solidFill>
                <a:srgbClr val="55555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-"/>
            </a:pPr>
            <a:r>
              <a:rPr lang="en">
                <a:solidFill>
                  <a:srgbClr val="555555"/>
                </a:solidFill>
              </a:rPr>
              <a:t>The Early Years</a:t>
            </a:r>
            <a:endParaRPr>
              <a:solidFill>
                <a:srgbClr val="55555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-"/>
            </a:pPr>
            <a:r>
              <a:rPr lang="en">
                <a:solidFill>
                  <a:srgbClr val="555555"/>
                </a:solidFill>
              </a:rPr>
              <a:t>Satchmo at Symphony Hall</a:t>
            </a:r>
            <a:endParaRPr>
              <a:solidFill>
                <a:srgbClr val="55555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-"/>
            </a:pPr>
            <a:r>
              <a:rPr lang="en">
                <a:solidFill>
                  <a:srgbClr val="555555"/>
                </a:solidFill>
              </a:rPr>
              <a:t>Louis Armstrong Plays W.C. Handy </a:t>
            </a:r>
            <a:endParaRPr>
              <a:solidFill>
                <a:srgbClr val="55555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-"/>
            </a:pPr>
            <a:r>
              <a:rPr lang="en">
                <a:solidFill>
                  <a:srgbClr val="555555"/>
                </a:solidFill>
              </a:rPr>
              <a:t>Ella and Louis </a:t>
            </a:r>
            <a:endParaRPr>
              <a:solidFill>
                <a:srgbClr val="55555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-"/>
            </a:pPr>
            <a:r>
              <a:rPr lang="en">
                <a:solidFill>
                  <a:srgbClr val="555555"/>
                </a:solidFill>
              </a:rPr>
              <a:t>What a Wonderful World</a:t>
            </a:r>
            <a:endParaRPr>
              <a:solidFill>
                <a:srgbClr val="555555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100" y="1170125"/>
            <a:ext cx="2738501" cy="273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Bildschirmpräsentation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Georgia</vt:lpstr>
      <vt:lpstr>Simple Light</vt:lpstr>
      <vt:lpstr>Louis Armstrong</vt:lpstr>
      <vt:lpstr>Gliederung</vt:lpstr>
      <vt:lpstr>Allgemeine Informationen </vt:lpstr>
      <vt:lpstr>Jugend in New Orleans </vt:lpstr>
      <vt:lpstr>Anfänge als Musiker</vt:lpstr>
      <vt:lpstr>Die Hot five und die Hot seven </vt:lpstr>
      <vt:lpstr>Der Weltstar</vt:lpstr>
      <vt:lpstr>Der Weltstar</vt:lpstr>
      <vt:lpstr>Bekannte Stücke</vt:lpstr>
      <vt:lpstr>Quellen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Luka Novakovic</cp:lastModifiedBy>
  <cp:revision>1</cp:revision>
  <dcterms:modified xsi:type="dcterms:W3CDTF">2025-01-29T20:53:26Z</dcterms:modified>
</cp:coreProperties>
</file>