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9ffd645fe86b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9ffd645fe86b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8cba6e790531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8cba6e790531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7aecaf407e86d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7aecaf407e86d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7aecaf407e86d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7aecaf407e86d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7aecaf407e86d9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7aecaf407e86d9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db762140c3d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db762140c3d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db762140c3d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db762140c3d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9db762140c3d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9db762140c3d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db762140c3d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db762140c3d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9ffd645fe86b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9ffd645fe8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80s80s.de/musik/songinfos/michael-jackson-beat-it" TargetMode="External"/><Relationship Id="rId4" Type="http://schemas.openxmlformats.org/officeDocument/2006/relationships/hyperlink" Target="https://www.stern.de/wirtschaft/immobilien/-neverland---michael-jacksons-lieblings-anwesen-zum-spottpreis-verkauft-9545468.html" TargetMode="External"/><Relationship Id="rId5" Type="http://schemas.openxmlformats.org/officeDocument/2006/relationships/hyperlink" Target="https://web.archive.org/web/20060820114526/http://www.rollingstone.com/news/coverstory/500songs/page/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oRdxUFDoQe0&amp;pp=ygUHYmVhdCBpdA%3D%3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Michael Jackson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-Beat It-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Körper als Kunst-Werk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https://www.80s80s.de/musik/songinfos/michael-jackson-beat-it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Arbeitsbuch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https://www.stern.de/wirtschaft/immobilien/-neverland---michael-jacksons-lieblings-anwesen-zum-spottpreis-verkauft-9545468.html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https://web.archive.org/web/20060820114526/http://www.rollingstone.com/news/coverstory/500songs/page/4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Danke für die Aufmerksamkeit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Biographie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Aufstieg und Niedergang einer Ikone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Körperkult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Hörbeispiel: Beat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Hintergründe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Analyse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Fazit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Biographie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061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-1958 geboren als 7 von 9 Kindern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 Vater übergriffig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-1965 Leadsänger der Jackson Five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-1971 startet Solokarriere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-Single Ben/You Can Cry on My Shoulder Jacksons erster Nr.1-Hit als Solokünstler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-1982 Karriere als Solosänger erreicht Höhepunkt (Thriller)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-1998 kommt Tochter Paris Michael Katherine zur Welt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-2005 Ranchleben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-2009 stirbt an Überdosis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550" y="164002"/>
            <a:ext cx="2797677" cy="18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015" y="3475139"/>
            <a:ext cx="2115675" cy="159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Aufstieg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-größter Entertainer des 20 Jhd.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-aufregender Song-Songschreiber, Sänger und Tänzer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-Perfektionist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-”Jacksonismus” schuf Pop-Explosion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-Charterfolge durch Alben und Singles seit Kindestagen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-Größter Erfolg durch das Album Thriller mit Hits wie Thriller, Billie Jean, Beat It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401" y="357883"/>
            <a:ext cx="3001524" cy="1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Abstieg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-über 2 Jahrzehnte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-Höhepunkt: Jackson- Trial 2005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-nach Thriller immer weniger Musik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-Medien schrieben über sein </a:t>
            </a:r>
            <a:r>
              <a:rPr lang="de"/>
              <a:t>verrücktes </a:t>
            </a:r>
            <a:r>
              <a:rPr lang="de"/>
              <a:t>Privatleben: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Ranch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Schönheitseingriffe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Verhältnis mit Elvis-Tochter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Brit-Awards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-2009 stirbt er an Überdosis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28" y="352763"/>
            <a:ext cx="3582475" cy="20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Körperkult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64018" y="123259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-seit ca. 1980 viele Operationen -&gt; starke Gesichtsveränderungen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-Rechtfertigungen: Unfall mit Verbrennungen + Hautkrankheit Vitiligo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-Vermutung: Körper zum Kunstwerk machen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-&gt;</a:t>
            </a:r>
            <a:r>
              <a:rPr lang="de"/>
              <a:t>Starchirurg</a:t>
            </a:r>
            <a:r>
              <a:rPr lang="de"/>
              <a:t> Hoefflin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Zitat: “Der Tag an dem ich gemerkt habe, dass ich mein äußeres kontrollieren kann, war der glücklichste Tag meines Lebens.”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-Debatten über Ideale, moralische Aspekte, Manipulation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740" y="194769"/>
            <a:ext cx="1782950" cy="2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Tonbeispiel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https://www.youtube.com/watch?v=oRdxUFDoQe0&amp;pp=ygUHYmVhdCBpdA%3D%3D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Hintergründe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3197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-Jackson wollte auf Thriller verschiedene Genres vereinen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-nur Hits sollten enthalten sein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-Gitarren fehlte noch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-über Kontake kamen sie auf Eddi Van Halen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-”Im Handumdrehen arrangierte er mal eben einige Stellen von "Beat It" mit Akkordwechseln um und spielte eines der großartigsten Gitarrensolos der Popgeschichte ein” (80s80s Radio)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</a:t>
            </a:r>
            <a:r>
              <a:rPr lang="de"/>
              <a:t>Gitarrist +</a:t>
            </a:r>
            <a:r>
              <a:rPr lang="de"/>
              <a:t> Schlagzeuger von Toto spielen bei der Aufnahme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75" y="445025"/>
            <a:ext cx="2482025" cy="1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-132 BPM,  Es-Moll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-klassische </a:t>
            </a:r>
            <a:r>
              <a:rPr lang="de"/>
              <a:t>Rockband Besetzung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-Intro, Strophe, Refrain, Gitarrensolo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-durchgezogene Gitarrenmelodie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-Schlagzeug + </a:t>
            </a:r>
            <a:r>
              <a:rPr lang="de"/>
              <a:t>Rhythmus Gitarre für den Groove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-Gitarrensolo essentiell für einen guten Rocksongs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-Gitarrensolo durch einzigartige Technik van Halens geprägt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-Stimme von Jackson sorgte für das Gefühl etwas neuem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-Der Text von „Beat It“ handelt von Niederlagen und Courage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678" y="107637"/>
            <a:ext cx="2610719" cy="35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