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615e6d44a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615e6d44a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15e6d44a_0_9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15e6d44a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6203c32e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6203c32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944e4aa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944e4aa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6203c32e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6203c32e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203c32ef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203c32ef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944e4aa7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944e4aa7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944e4aa7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944e4aa7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AUTOLAYOUT">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52" name="Google Shape;52;p13"/>
          <p:cNvSpPr txBox="1">
            <a:spLocks noGrp="1"/>
          </p:cNvSpPr>
          <p:nvPr>
            <p:ph type="ctrTitle"/>
          </p:nvPr>
        </p:nvSpPr>
        <p:spPr>
          <a:xfrm>
            <a:off x="436825" y="849050"/>
            <a:ext cx="4065900" cy="19554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a:endParaRPr/>
          </a:p>
        </p:txBody>
      </p:sp>
      <p:sp>
        <p:nvSpPr>
          <p:cNvPr id="53" name="Google Shape;53;p13"/>
          <p:cNvSpPr txBox="1">
            <a:spLocks noGrp="1"/>
          </p:cNvSpPr>
          <p:nvPr>
            <p:ph type="subTitle" idx="1"/>
          </p:nvPr>
        </p:nvSpPr>
        <p:spPr>
          <a:xfrm>
            <a:off x="436825" y="2974150"/>
            <a:ext cx="4065900" cy="5505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424242"/>
              </a:buClr>
              <a:buSzPts val="1800"/>
              <a:buNone/>
              <a:defRPr sz="1800">
                <a:solidFill>
                  <a:srgbClr val="424242"/>
                </a:solidFill>
              </a:defRPr>
            </a:lvl1pPr>
            <a:lvl2pPr lvl="1" algn="l">
              <a:lnSpc>
                <a:spcPct val="100000"/>
              </a:lnSpc>
              <a:spcBef>
                <a:spcPts val="0"/>
              </a:spcBef>
              <a:spcAft>
                <a:spcPts val="0"/>
              </a:spcAft>
              <a:buClr>
                <a:srgbClr val="424242"/>
              </a:buClr>
              <a:buSzPts val="1800"/>
              <a:buNone/>
              <a:defRPr sz="1800">
                <a:solidFill>
                  <a:srgbClr val="424242"/>
                </a:solidFill>
              </a:defRPr>
            </a:lvl2pPr>
            <a:lvl3pPr lvl="2" algn="l">
              <a:lnSpc>
                <a:spcPct val="100000"/>
              </a:lnSpc>
              <a:spcBef>
                <a:spcPts val="0"/>
              </a:spcBef>
              <a:spcAft>
                <a:spcPts val="0"/>
              </a:spcAft>
              <a:buClr>
                <a:srgbClr val="424242"/>
              </a:buClr>
              <a:buSzPts val="1800"/>
              <a:buNone/>
              <a:defRPr sz="1800">
                <a:solidFill>
                  <a:srgbClr val="424242"/>
                </a:solidFill>
              </a:defRPr>
            </a:lvl3pPr>
            <a:lvl4pPr lvl="3" algn="l">
              <a:lnSpc>
                <a:spcPct val="100000"/>
              </a:lnSpc>
              <a:spcBef>
                <a:spcPts val="0"/>
              </a:spcBef>
              <a:spcAft>
                <a:spcPts val="0"/>
              </a:spcAft>
              <a:buClr>
                <a:srgbClr val="424242"/>
              </a:buClr>
              <a:buSzPts val="1800"/>
              <a:buNone/>
              <a:defRPr sz="1800">
                <a:solidFill>
                  <a:srgbClr val="424242"/>
                </a:solidFill>
              </a:defRPr>
            </a:lvl4pPr>
            <a:lvl5pPr lvl="4" algn="l">
              <a:lnSpc>
                <a:spcPct val="100000"/>
              </a:lnSpc>
              <a:spcBef>
                <a:spcPts val="0"/>
              </a:spcBef>
              <a:spcAft>
                <a:spcPts val="0"/>
              </a:spcAft>
              <a:buClr>
                <a:srgbClr val="424242"/>
              </a:buClr>
              <a:buSzPts val="1800"/>
              <a:buNone/>
              <a:defRPr sz="1800">
                <a:solidFill>
                  <a:srgbClr val="424242"/>
                </a:solidFill>
              </a:defRPr>
            </a:lvl5pPr>
            <a:lvl6pPr lvl="5" algn="l">
              <a:lnSpc>
                <a:spcPct val="100000"/>
              </a:lnSpc>
              <a:spcBef>
                <a:spcPts val="0"/>
              </a:spcBef>
              <a:spcAft>
                <a:spcPts val="0"/>
              </a:spcAft>
              <a:buClr>
                <a:srgbClr val="424242"/>
              </a:buClr>
              <a:buSzPts val="1800"/>
              <a:buNone/>
              <a:defRPr sz="1800">
                <a:solidFill>
                  <a:srgbClr val="424242"/>
                </a:solidFill>
              </a:defRPr>
            </a:lvl6pPr>
            <a:lvl7pPr lvl="6" algn="l">
              <a:lnSpc>
                <a:spcPct val="100000"/>
              </a:lnSpc>
              <a:spcBef>
                <a:spcPts val="0"/>
              </a:spcBef>
              <a:spcAft>
                <a:spcPts val="0"/>
              </a:spcAft>
              <a:buClr>
                <a:srgbClr val="424242"/>
              </a:buClr>
              <a:buSzPts val="1800"/>
              <a:buNone/>
              <a:defRPr sz="1800">
                <a:solidFill>
                  <a:srgbClr val="424242"/>
                </a:solidFill>
              </a:defRPr>
            </a:lvl7pPr>
            <a:lvl8pPr lvl="7" algn="l">
              <a:lnSpc>
                <a:spcPct val="100000"/>
              </a:lnSpc>
              <a:spcBef>
                <a:spcPts val="0"/>
              </a:spcBef>
              <a:spcAft>
                <a:spcPts val="0"/>
              </a:spcAft>
              <a:buClr>
                <a:srgbClr val="424242"/>
              </a:buClr>
              <a:buSzPts val="1800"/>
              <a:buNone/>
              <a:defRPr sz="1800">
                <a:solidFill>
                  <a:srgbClr val="424242"/>
                </a:solidFill>
              </a:defRPr>
            </a:lvl8pPr>
            <a:lvl9pPr lvl="8" algn="l">
              <a:lnSpc>
                <a:spcPct val="100000"/>
              </a:lnSpc>
              <a:spcBef>
                <a:spcPts val="0"/>
              </a:spcBef>
              <a:spcAft>
                <a:spcPts val="0"/>
              </a:spcAft>
              <a:buClr>
                <a:srgbClr val="424242"/>
              </a:buClr>
              <a:buSzPts val="1800"/>
              <a:buNone/>
              <a:defRPr sz="1800">
                <a:solidFill>
                  <a:srgbClr val="424242"/>
                </a:solidFill>
              </a:defRPr>
            </a:lvl9pPr>
          </a:lstStyle>
          <a:p>
            <a:endParaRPr/>
          </a:p>
        </p:txBody>
      </p:sp>
      <p:sp>
        <p:nvSpPr>
          <p:cNvPr id="54" name="Google Shape;54;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enutzerdefiniertes Layout 3">
  <p:cSld name="AUTOLAYOUT_4">
    <p:bg>
      <p:bgPr>
        <a:solidFill>
          <a:srgbClr val="FFFFFF"/>
        </a:solidFill>
        <a:effectLst/>
      </p:bgPr>
    </p:bg>
    <p:spTree>
      <p:nvGrpSpPr>
        <p:cNvPr id="1"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14"/>
          <p:cNvGrpSpPr/>
          <p:nvPr/>
        </p:nvGrpSpPr>
        <p:grpSpPr>
          <a:xfrm>
            <a:off x="4870649" y="2121826"/>
            <a:ext cx="3764843" cy="64502"/>
            <a:chOff x="595675" y="2820050"/>
            <a:chExt cx="7952774" cy="64502"/>
          </a:xfrm>
        </p:grpSpPr>
        <p:sp>
          <p:nvSpPr>
            <p:cNvPr id="58" name="Google Shape;58;p14"/>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4"/>
          <p:cNvSpPr txBox="1">
            <a:spLocks noGrp="1"/>
          </p:cNvSpPr>
          <p:nvPr>
            <p:ph type="title"/>
          </p:nvPr>
        </p:nvSpPr>
        <p:spPr>
          <a:xfrm>
            <a:off x="4771875" y="545025"/>
            <a:ext cx="3880800" cy="14382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b="1">
                <a:solidFill>
                  <a:srgbClr val="434343"/>
                </a:solidFill>
              </a:defRPr>
            </a:lvl1pPr>
            <a:lvl2pPr lvl="1" algn="l">
              <a:lnSpc>
                <a:spcPct val="100000"/>
              </a:lnSpc>
              <a:spcBef>
                <a:spcPts val="0"/>
              </a:spcBef>
              <a:spcAft>
                <a:spcPts val="0"/>
              </a:spcAft>
              <a:buNone/>
              <a:defRPr sz="2400" b="1">
                <a:solidFill>
                  <a:srgbClr val="434343"/>
                </a:solidFill>
              </a:defRPr>
            </a:lvl2pPr>
            <a:lvl3pPr lvl="2" algn="l">
              <a:lnSpc>
                <a:spcPct val="100000"/>
              </a:lnSpc>
              <a:spcBef>
                <a:spcPts val="0"/>
              </a:spcBef>
              <a:spcAft>
                <a:spcPts val="0"/>
              </a:spcAft>
              <a:buNone/>
              <a:defRPr sz="2400" b="1">
                <a:solidFill>
                  <a:srgbClr val="434343"/>
                </a:solidFill>
              </a:defRPr>
            </a:lvl3pPr>
            <a:lvl4pPr lvl="3" algn="l">
              <a:lnSpc>
                <a:spcPct val="100000"/>
              </a:lnSpc>
              <a:spcBef>
                <a:spcPts val="0"/>
              </a:spcBef>
              <a:spcAft>
                <a:spcPts val="0"/>
              </a:spcAft>
              <a:buNone/>
              <a:defRPr sz="2400" b="1">
                <a:solidFill>
                  <a:srgbClr val="434343"/>
                </a:solidFill>
              </a:defRPr>
            </a:lvl4pPr>
            <a:lvl5pPr lvl="4" algn="l">
              <a:lnSpc>
                <a:spcPct val="100000"/>
              </a:lnSpc>
              <a:spcBef>
                <a:spcPts val="0"/>
              </a:spcBef>
              <a:spcAft>
                <a:spcPts val="0"/>
              </a:spcAft>
              <a:buNone/>
              <a:defRPr sz="2400" b="1">
                <a:solidFill>
                  <a:srgbClr val="434343"/>
                </a:solidFill>
              </a:defRPr>
            </a:lvl5pPr>
            <a:lvl6pPr lvl="5" algn="l">
              <a:lnSpc>
                <a:spcPct val="100000"/>
              </a:lnSpc>
              <a:spcBef>
                <a:spcPts val="0"/>
              </a:spcBef>
              <a:spcAft>
                <a:spcPts val="0"/>
              </a:spcAft>
              <a:buNone/>
              <a:defRPr sz="2400" b="1">
                <a:solidFill>
                  <a:srgbClr val="434343"/>
                </a:solidFill>
              </a:defRPr>
            </a:lvl6pPr>
            <a:lvl7pPr lvl="6" algn="l">
              <a:lnSpc>
                <a:spcPct val="100000"/>
              </a:lnSpc>
              <a:spcBef>
                <a:spcPts val="0"/>
              </a:spcBef>
              <a:spcAft>
                <a:spcPts val="0"/>
              </a:spcAft>
              <a:buNone/>
              <a:defRPr sz="2400" b="1">
                <a:solidFill>
                  <a:srgbClr val="434343"/>
                </a:solidFill>
              </a:defRPr>
            </a:lvl7pPr>
            <a:lvl8pPr lvl="7" algn="l">
              <a:lnSpc>
                <a:spcPct val="100000"/>
              </a:lnSpc>
              <a:spcBef>
                <a:spcPts val="0"/>
              </a:spcBef>
              <a:spcAft>
                <a:spcPts val="0"/>
              </a:spcAft>
              <a:buNone/>
              <a:defRPr sz="2400" b="1">
                <a:solidFill>
                  <a:srgbClr val="434343"/>
                </a:solidFill>
              </a:defRPr>
            </a:lvl8pPr>
            <a:lvl9pPr lvl="8" algn="l">
              <a:lnSpc>
                <a:spcPct val="100000"/>
              </a:lnSpc>
              <a:spcBef>
                <a:spcPts val="0"/>
              </a:spcBef>
              <a:spcAft>
                <a:spcPts val="0"/>
              </a:spcAft>
              <a:buNone/>
              <a:defRPr sz="2400" b="1">
                <a:solidFill>
                  <a:srgbClr val="434343"/>
                </a:solidFill>
              </a:defRPr>
            </a:lvl9pPr>
          </a:lstStyle>
          <a:p>
            <a:endParaRPr/>
          </a:p>
        </p:txBody>
      </p:sp>
      <p:sp>
        <p:nvSpPr>
          <p:cNvPr id="64" name="Google Shape;64;p14"/>
          <p:cNvSpPr txBox="1">
            <a:spLocks noGrp="1"/>
          </p:cNvSpPr>
          <p:nvPr>
            <p:ph type="body" idx="1"/>
          </p:nvPr>
        </p:nvSpPr>
        <p:spPr>
          <a:xfrm>
            <a:off x="4771875" y="2324775"/>
            <a:ext cx="3880800" cy="22737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65" name="Google Shape;65;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enutzerdefiniertes Layout 1">
  <p:cSld name="AUTOLAYOUT_5">
    <p:spTree>
      <p:nvGrpSpPr>
        <p:cNvPr id="1" name="Shape 66"/>
        <p:cNvGrpSpPr/>
        <p:nvPr/>
      </p:nvGrpSpPr>
      <p:grpSpPr>
        <a:xfrm>
          <a:off x="0" y="0"/>
          <a:ext cx="0" cy="0"/>
          <a:chOff x="0" y="0"/>
          <a:chExt cx="0" cy="0"/>
        </a:xfrm>
      </p:grpSpPr>
      <p:sp>
        <p:nvSpPr>
          <p:cNvPr id="67" name="Google Shape;67;p15"/>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0" y="981549"/>
            <a:ext cx="9144000" cy="70800"/>
          </a:xfrm>
          <a:prstGeom prst="rect">
            <a:avLst/>
          </a:pr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5"/>
          <p:cNvPicPr preferRelativeResize="0"/>
          <p:nvPr/>
        </p:nvPicPr>
        <p:blipFill rotWithShape="1">
          <a:blip r:embed="rId2">
            <a:alphaModFix/>
          </a:blip>
          <a:srcRect t="38312" b="38309"/>
          <a:stretch/>
        </p:blipFill>
        <p:spPr>
          <a:xfrm>
            <a:off x="0" y="0"/>
            <a:ext cx="9144006" cy="981554"/>
          </a:xfrm>
          <a:prstGeom prst="rect">
            <a:avLst/>
          </a:prstGeom>
          <a:noFill/>
          <a:ln>
            <a:noFill/>
          </a:ln>
        </p:spPr>
      </p:pic>
      <p:sp>
        <p:nvSpPr>
          <p:cNvPr id="70" name="Google Shape;70;p15"/>
          <p:cNvSpPr txBox="1">
            <a:spLocks noGrp="1"/>
          </p:cNvSpPr>
          <p:nvPr>
            <p:ph type="ctrTitle"/>
          </p:nvPr>
        </p:nvSpPr>
        <p:spPr>
          <a:xfrm>
            <a:off x="2938225" y="1478825"/>
            <a:ext cx="5379900" cy="10191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212121"/>
              </a:buClr>
              <a:buSzPts val="2400"/>
              <a:buNone/>
              <a:defRPr sz="2400" b="1">
                <a:solidFill>
                  <a:srgbClr val="212121"/>
                </a:solidFill>
              </a:defRPr>
            </a:lvl1pPr>
            <a:lvl2pPr lvl="1" algn="l">
              <a:lnSpc>
                <a:spcPct val="100000"/>
              </a:lnSpc>
              <a:spcBef>
                <a:spcPts val="0"/>
              </a:spcBef>
              <a:spcAft>
                <a:spcPts val="0"/>
              </a:spcAft>
              <a:buClr>
                <a:srgbClr val="212121"/>
              </a:buClr>
              <a:buSzPts val="2400"/>
              <a:buNone/>
              <a:defRPr sz="2400" b="1">
                <a:solidFill>
                  <a:srgbClr val="212121"/>
                </a:solidFill>
              </a:defRPr>
            </a:lvl2pPr>
            <a:lvl3pPr lvl="2" algn="l">
              <a:lnSpc>
                <a:spcPct val="100000"/>
              </a:lnSpc>
              <a:spcBef>
                <a:spcPts val="0"/>
              </a:spcBef>
              <a:spcAft>
                <a:spcPts val="0"/>
              </a:spcAft>
              <a:buClr>
                <a:srgbClr val="212121"/>
              </a:buClr>
              <a:buSzPts val="2400"/>
              <a:buNone/>
              <a:defRPr sz="2400" b="1">
                <a:solidFill>
                  <a:srgbClr val="212121"/>
                </a:solidFill>
              </a:defRPr>
            </a:lvl3pPr>
            <a:lvl4pPr lvl="3" algn="l">
              <a:lnSpc>
                <a:spcPct val="100000"/>
              </a:lnSpc>
              <a:spcBef>
                <a:spcPts val="0"/>
              </a:spcBef>
              <a:spcAft>
                <a:spcPts val="0"/>
              </a:spcAft>
              <a:buClr>
                <a:srgbClr val="212121"/>
              </a:buClr>
              <a:buSzPts val="2400"/>
              <a:buNone/>
              <a:defRPr sz="2400" b="1">
                <a:solidFill>
                  <a:srgbClr val="212121"/>
                </a:solidFill>
              </a:defRPr>
            </a:lvl4pPr>
            <a:lvl5pPr lvl="4" algn="l">
              <a:lnSpc>
                <a:spcPct val="100000"/>
              </a:lnSpc>
              <a:spcBef>
                <a:spcPts val="0"/>
              </a:spcBef>
              <a:spcAft>
                <a:spcPts val="0"/>
              </a:spcAft>
              <a:buClr>
                <a:srgbClr val="212121"/>
              </a:buClr>
              <a:buSzPts val="2400"/>
              <a:buNone/>
              <a:defRPr sz="2400" b="1">
                <a:solidFill>
                  <a:srgbClr val="212121"/>
                </a:solidFill>
              </a:defRPr>
            </a:lvl5pPr>
            <a:lvl6pPr lvl="5" algn="l">
              <a:lnSpc>
                <a:spcPct val="100000"/>
              </a:lnSpc>
              <a:spcBef>
                <a:spcPts val="0"/>
              </a:spcBef>
              <a:spcAft>
                <a:spcPts val="0"/>
              </a:spcAft>
              <a:buClr>
                <a:srgbClr val="212121"/>
              </a:buClr>
              <a:buSzPts val="2400"/>
              <a:buNone/>
              <a:defRPr sz="2400" b="1">
                <a:solidFill>
                  <a:srgbClr val="212121"/>
                </a:solidFill>
              </a:defRPr>
            </a:lvl6pPr>
            <a:lvl7pPr lvl="6" algn="l">
              <a:lnSpc>
                <a:spcPct val="100000"/>
              </a:lnSpc>
              <a:spcBef>
                <a:spcPts val="0"/>
              </a:spcBef>
              <a:spcAft>
                <a:spcPts val="0"/>
              </a:spcAft>
              <a:buClr>
                <a:srgbClr val="212121"/>
              </a:buClr>
              <a:buSzPts val="2400"/>
              <a:buNone/>
              <a:defRPr sz="2400" b="1">
                <a:solidFill>
                  <a:srgbClr val="212121"/>
                </a:solidFill>
              </a:defRPr>
            </a:lvl7pPr>
            <a:lvl8pPr lvl="7" algn="l">
              <a:lnSpc>
                <a:spcPct val="100000"/>
              </a:lnSpc>
              <a:spcBef>
                <a:spcPts val="0"/>
              </a:spcBef>
              <a:spcAft>
                <a:spcPts val="0"/>
              </a:spcAft>
              <a:buClr>
                <a:srgbClr val="212121"/>
              </a:buClr>
              <a:buSzPts val="2400"/>
              <a:buNone/>
              <a:defRPr sz="2400" b="1">
                <a:solidFill>
                  <a:srgbClr val="212121"/>
                </a:solidFill>
              </a:defRPr>
            </a:lvl8pPr>
            <a:lvl9pPr lvl="8" algn="l">
              <a:lnSpc>
                <a:spcPct val="100000"/>
              </a:lnSpc>
              <a:spcBef>
                <a:spcPts val="0"/>
              </a:spcBef>
              <a:spcAft>
                <a:spcPts val="0"/>
              </a:spcAft>
              <a:buClr>
                <a:srgbClr val="212121"/>
              </a:buClr>
              <a:buSzPts val="2400"/>
              <a:buNone/>
              <a:defRPr sz="2400" b="1">
                <a:solidFill>
                  <a:srgbClr val="212121"/>
                </a:solidFill>
              </a:defRPr>
            </a:lvl9pPr>
          </a:lstStyle>
          <a:p>
            <a:endParaRPr/>
          </a:p>
        </p:txBody>
      </p:sp>
      <p:sp>
        <p:nvSpPr>
          <p:cNvPr id="71" name="Google Shape;71;p15"/>
          <p:cNvSpPr txBox="1">
            <a:spLocks noGrp="1"/>
          </p:cNvSpPr>
          <p:nvPr>
            <p:ph type="body" idx="1"/>
          </p:nvPr>
        </p:nvSpPr>
        <p:spPr>
          <a:xfrm>
            <a:off x="2938225" y="2602450"/>
            <a:ext cx="5387400" cy="17256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212121"/>
              </a:buClr>
              <a:buSzPts val="1600"/>
              <a:buChar char="●"/>
              <a:defRPr sz="1600">
                <a:solidFill>
                  <a:srgbClr val="212121"/>
                </a:solidFill>
              </a:defRPr>
            </a:lvl1pPr>
            <a:lvl2pPr marL="914400" lvl="1" indent="-317500" algn="l">
              <a:lnSpc>
                <a:spcPct val="115000"/>
              </a:lnSpc>
              <a:spcBef>
                <a:spcPts val="0"/>
              </a:spcBef>
              <a:spcAft>
                <a:spcPts val="0"/>
              </a:spcAft>
              <a:buClr>
                <a:srgbClr val="212121"/>
              </a:buClr>
              <a:buSzPts val="1400"/>
              <a:buChar char="○"/>
              <a:defRPr sz="1400">
                <a:solidFill>
                  <a:srgbClr val="212121"/>
                </a:solidFill>
              </a:defRPr>
            </a:lvl2pPr>
            <a:lvl3pPr marL="1371600" lvl="2" indent="-317500" algn="l">
              <a:lnSpc>
                <a:spcPct val="115000"/>
              </a:lnSpc>
              <a:spcBef>
                <a:spcPts val="0"/>
              </a:spcBef>
              <a:spcAft>
                <a:spcPts val="0"/>
              </a:spcAft>
              <a:buClr>
                <a:srgbClr val="212121"/>
              </a:buClr>
              <a:buSzPts val="1400"/>
              <a:buChar char="■"/>
              <a:defRPr sz="1400">
                <a:solidFill>
                  <a:srgbClr val="212121"/>
                </a:solidFill>
              </a:defRPr>
            </a:lvl3pPr>
            <a:lvl4pPr marL="1828800" lvl="3" indent="-317500" algn="l">
              <a:lnSpc>
                <a:spcPct val="115000"/>
              </a:lnSpc>
              <a:spcBef>
                <a:spcPts val="0"/>
              </a:spcBef>
              <a:spcAft>
                <a:spcPts val="0"/>
              </a:spcAft>
              <a:buClr>
                <a:srgbClr val="212121"/>
              </a:buClr>
              <a:buSzPts val="1400"/>
              <a:buChar char="●"/>
              <a:defRPr sz="1400">
                <a:solidFill>
                  <a:srgbClr val="212121"/>
                </a:solidFill>
              </a:defRPr>
            </a:lvl4pPr>
            <a:lvl5pPr marL="2286000" lvl="4" indent="-317500" algn="l">
              <a:lnSpc>
                <a:spcPct val="115000"/>
              </a:lnSpc>
              <a:spcBef>
                <a:spcPts val="0"/>
              </a:spcBef>
              <a:spcAft>
                <a:spcPts val="0"/>
              </a:spcAft>
              <a:buClr>
                <a:srgbClr val="212121"/>
              </a:buClr>
              <a:buSzPts val="1400"/>
              <a:buChar char="○"/>
              <a:defRPr sz="1400">
                <a:solidFill>
                  <a:srgbClr val="212121"/>
                </a:solidFill>
              </a:defRPr>
            </a:lvl5pPr>
            <a:lvl6pPr marL="2743200" lvl="5" indent="-317500" algn="l">
              <a:lnSpc>
                <a:spcPct val="115000"/>
              </a:lnSpc>
              <a:spcBef>
                <a:spcPts val="0"/>
              </a:spcBef>
              <a:spcAft>
                <a:spcPts val="0"/>
              </a:spcAft>
              <a:buClr>
                <a:srgbClr val="212121"/>
              </a:buClr>
              <a:buSzPts val="1400"/>
              <a:buChar char="■"/>
              <a:defRPr sz="1400">
                <a:solidFill>
                  <a:srgbClr val="212121"/>
                </a:solidFill>
              </a:defRPr>
            </a:lvl6pPr>
            <a:lvl7pPr marL="3200400" lvl="6" indent="-317500" algn="l">
              <a:lnSpc>
                <a:spcPct val="115000"/>
              </a:lnSpc>
              <a:spcBef>
                <a:spcPts val="0"/>
              </a:spcBef>
              <a:spcAft>
                <a:spcPts val="0"/>
              </a:spcAft>
              <a:buClr>
                <a:srgbClr val="212121"/>
              </a:buClr>
              <a:buSzPts val="1400"/>
              <a:buChar char="●"/>
              <a:defRPr sz="1400">
                <a:solidFill>
                  <a:srgbClr val="212121"/>
                </a:solidFill>
              </a:defRPr>
            </a:lvl7pPr>
            <a:lvl8pPr marL="3657600" lvl="7" indent="-317500" algn="l">
              <a:lnSpc>
                <a:spcPct val="115000"/>
              </a:lnSpc>
              <a:spcBef>
                <a:spcPts val="0"/>
              </a:spcBef>
              <a:spcAft>
                <a:spcPts val="0"/>
              </a:spcAft>
              <a:buClr>
                <a:srgbClr val="212121"/>
              </a:buClr>
              <a:buSzPts val="1400"/>
              <a:buChar char="○"/>
              <a:defRPr sz="1400">
                <a:solidFill>
                  <a:srgbClr val="212121"/>
                </a:solidFill>
              </a:defRPr>
            </a:lvl8pPr>
            <a:lvl9pPr marL="4114800" lvl="8" indent="-317500" algn="l">
              <a:lnSpc>
                <a:spcPct val="115000"/>
              </a:lnSpc>
              <a:spcBef>
                <a:spcPts val="0"/>
              </a:spcBef>
              <a:spcAft>
                <a:spcPts val="0"/>
              </a:spcAft>
              <a:buClr>
                <a:srgbClr val="212121"/>
              </a:buClr>
              <a:buSzPts val="1400"/>
              <a:buChar char="■"/>
              <a:defRPr sz="1400">
                <a:solidFill>
                  <a:srgbClr val="212121"/>
                </a:solidFill>
              </a:defRPr>
            </a:lvl9pPr>
          </a:lstStyle>
          <a:p>
            <a:endParaRPr/>
          </a:p>
        </p:txBody>
      </p:sp>
      <p:sp>
        <p:nvSpPr>
          <p:cNvPr id="72" name="Google Shape;72;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enutzerdefiniertes Layout 2">
  <p:cSld name="AUTOLAYOUT_6">
    <p:bg>
      <p:bgPr>
        <a:solidFill>
          <a:srgbClr val="FFFFFF"/>
        </a:solidFill>
        <a:effectLst/>
      </p:bgPr>
    </p:bg>
    <p:spTree>
      <p:nvGrpSpPr>
        <p:cNvPr id="1" name="Shape 73"/>
        <p:cNvGrpSpPr/>
        <p:nvPr/>
      </p:nvGrpSpPr>
      <p:grpSpPr>
        <a:xfrm>
          <a:off x="0" y="0"/>
          <a:ext cx="0" cy="0"/>
          <a:chOff x="0" y="0"/>
          <a:chExt cx="0" cy="0"/>
        </a:xfrm>
      </p:grpSpPr>
      <p:sp>
        <p:nvSpPr>
          <p:cNvPr id="74" name="Google Shape;74;p1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0" y="0"/>
            <a:ext cx="6200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title"/>
          </p:nvPr>
        </p:nvSpPr>
        <p:spPr>
          <a:xfrm>
            <a:off x="328650" y="554850"/>
            <a:ext cx="5291400" cy="32400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b="1">
                <a:solidFill>
                  <a:schemeClr val="lt1"/>
                </a:solidFill>
              </a:defRPr>
            </a:lvl1pPr>
            <a:lvl2pPr lvl="1" algn="l">
              <a:lnSpc>
                <a:spcPct val="100000"/>
              </a:lnSpc>
              <a:spcBef>
                <a:spcPts val="0"/>
              </a:spcBef>
              <a:spcAft>
                <a:spcPts val="0"/>
              </a:spcAft>
              <a:buClr>
                <a:schemeClr val="lt1"/>
              </a:buClr>
              <a:buSzPts val="3600"/>
              <a:buNone/>
              <a:defRPr sz="3600" b="1">
                <a:solidFill>
                  <a:schemeClr val="lt1"/>
                </a:solidFill>
              </a:defRPr>
            </a:lvl2pPr>
            <a:lvl3pPr lvl="2" algn="l">
              <a:lnSpc>
                <a:spcPct val="100000"/>
              </a:lnSpc>
              <a:spcBef>
                <a:spcPts val="0"/>
              </a:spcBef>
              <a:spcAft>
                <a:spcPts val="0"/>
              </a:spcAft>
              <a:buClr>
                <a:schemeClr val="lt1"/>
              </a:buClr>
              <a:buSzPts val="3600"/>
              <a:buNone/>
              <a:defRPr sz="3600" b="1">
                <a:solidFill>
                  <a:schemeClr val="lt1"/>
                </a:solidFill>
              </a:defRPr>
            </a:lvl3pPr>
            <a:lvl4pPr lvl="3" algn="l">
              <a:lnSpc>
                <a:spcPct val="100000"/>
              </a:lnSpc>
              <a:spcBef>
                <a:spcPts val="0"/>
              </a:spcBef>
              <a:spcAft>
                <a:spcPts val="0"/>
              </a:spcAft>
              <a:buClr>
                <a:schemeClr val="lt1"/>
              </a:buClr>
              <a:buSzPts val="3600"/>
              <a:buNone/>
              <a:defRPr sz="3600" b="1">
                <a:solidFill>
                  <a:schemeClr val="lt1"/>
                </a:solidFill>
              </a:defRPr>
            </a:lvl4pPr>
            <a:lvl5pPr lvl="4" algn="l">
              <a:lnSpc>
                <a:spcPct val="100000"/>
              </a:lnSpc>
              <a:spcBef>
                <a:spcPts val="0"/>
              </a:spcBef>
              <a:spcAft>
                <a:spcPts val="0"/>
              </a:spcAft>
              <a:buClr>
                <a:schemeClr val="lt1"/>
              </a:buClr>
              <a:buSzPts val="3600"/>
              <a:buNone/>
              <a:defRPr sz="3600" b="1">
                <a:solidFill>
                  <a:schemeClr val="lt1"/>
                </a:solidFill>
              </a:defRPr>
            </a:lvl5pPr>
            <a:lvl6pPr lvl="5" algn="l">
              <a:lnSpc>
                <a:spcPct val="100000"/>
              </a:lnSpc>
              <a:spcBef>
                <a:spcPts val="0"/>
              </a:spcBef>
              <a:spcAft>
                <a:spcPts val="0"/>
              </a:spcAft>
              <a:buClr>
                <a:schemeClr val="lt1"/>
              </a:buClr>
              <a:buSzPts val="3600"/>
              <a:buNone/>
              <a:defRPr sz="3600" b="1">
                <a:solidFill>
                  <a:schemeClr val="lt1"/>
                </a:solidFill>
              </a:defRPr>
            </a:lvl6pPr>
            <a:lvl7pPr lvl="6" algn="l">
              <a:lnSpc>
                <a:spcPct val="100000"/>
              </a:lnSpc>
              <a:spcBef>
                <a:spcPts val="0"/>
              </a:spcBef>
              <a:spcAft>
                <a:spcPts val="0"/>
              </a:spcAft>
              <a:buClr>
                <a:schemeClr val="lt1"/>
              </a:buClr>
              <a:buSzPts val="3600"/>
              <a:buNone/>
              <a:defRPr sz="3600" b="1">
                <a:solidFill>
                  <a:schemeClr val="lt1"/>
                </a:solidFill>
              </a:defRPr>
            </a:lvl7pPr>
            <a:lvl8pPr lvl="7" algn="l">
              <a:lnSpc>
                <a:spcPct val="100000"/>
              </a:lnSpc>
              <a:spcBef>
                <a:spcPts val="0"/>
              </a:spcBef>
              <a:spcAft>
                <a:spcPts val="0"/>
              </a:spcAft>
              <a:buClr>
                <a:schemeClr val="lt1"/>
              </a:buClr>
              <a:buSzPts val="3600"/>
              <a:buNone/>
              <a:defRPr sz="3600" b="1">
                <a:solidFill>
                  <a:schemeClr val="lt1"/>
                </a:solidFill>
              </a:defRPr>
            </a:lvl8pPr>
            <a:lvl9pPr lvl="8" algn="l">
              <a:lnSpc>
                <a:spcPct val="100000"/>
              </a:lnSpc>
              <a:spcBef>
                <a:spcPts val="0"/>
              </a:spcBef>
              <a:spcAft>
                <a:spcPts val="0"/>
              </a:spcAft>
              <a:buClr>
                <a:schemeClr val="lt1"/>
              </a:buClr>
              <a:buSzPts val="3600"/>
              <a:buNone/>
              <a:defRPr sz="3600" b="1">
                <a:solidFill>
                  <a:schemeClr val="lt1"/>
                </a:solidFill>
              </a:defRPr>
            </a:lvl9pPr>
          </a:lstStyle>
          <a:p>
            <a:endParaRPr/>
          </a:p>
        </p:txBody>
      </p:sp>
      <p:sp>
        <p:nvSpPr>
          <p:cNvPr id="77" name="Google Shape;77;p16"/>
          <p:cNvSpPr txBox="1">
            <a:spLocks noGrp="1"/>
          </p:cNvSpPr>
          <p:nvPr>
            <p:ph type="body" idx="1"/>
          </p:nvPr>
        </p:nvSpPr>
        <p:spPr>
          <a:xfrm>
            <a:off x="6627939" y="639600"/>
            <a:ext cx="2109300" cy="31551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0"/>
              </a:spcBef>
              <a:spcAft>
                <a:spcPts val="0"/>
              </a:spcAft>
              <a:buClr>
                <a:schemeClr val="dk2"/>
              </a:buClr>
              <a:buSzPts val="1400"/>
              <a:buChar char="○"/>
              <a:defRPr sz="1400">
                <a:solidFill>
                  <a:schemeClr val="dk2"/>
                </a:solidFill>
              </a:defRPr>
            </a:lvl2pPr>
            <a:lvl3pPr marL="1371600" lvl="2" indent="-317500" algn="l">
              <a:lnSpc>
                <a:spcPct val="115000"/>
              </a:lnSpc>
              <a:spcBef>
                <a:spcPts val="0"/>
              </a:spcBef>
              <a:spcAft>
                <a:spcPts val="0"/>
              </a:spcAft>
              <a:buClr>
                <a:schemeClr val="dk2"/>
              </a:buClr>
              <a:buSzPts val="1400"/>
              <a:buChar char="■"/>
              <a:defRPr sz="1400">
                <a:solidFill>
                  <a:schemeClr val="dk2"/>
                </a:solidFill>
              </a:defRPr>
            </a:lvl3pPr>
            <a:lvl4pPr marL="1828800" lvl="3" indent="-317500" algn="l">
              <a:lnSpc>
                <a:spcPct val="115000"/>
              </a:lnSpc>
              <a:spcBef>
                <a:spcPts val="0"/>
              </a:spcBef>
              <a:spcAft>
                <a:spcPts val="0"/>
              </a:spcAft>
              <a:buClr>
                <a:schemeClr val="dk2"/>
              </a:buClr>
              <a:buSzPts val="1400"/>
              <a:buChar char="●"/>
              <a:defRPr sz="1400">
                <a:solidFill>
                  <a:schemeClr val="dk2"/>
                </a:solidFill>
              </a:defRPr>
            </a:lvl4pPr>
            <a:lvl5pPr marL="2286000" lvl="4" indent="-317500" algn="l">
              <a:lnSpc>
                <a:spcPct val="115000"/>
              </a:lnSpc>
              <a:spcBef>
                <a:spcPts val="0"/>
              </a:spcBef>
              <a:spcAft>
                <a:spcPts val="0"/>
              </a:spcAft>
              <a:buClr>
                <a:schemeClr val="dk2"/>
              </a:buClr>
              <a:buSzPts val="1400"/>
              <a:buChar char="○"/>
              <a:defRPr sz="1400">
                <a:solidFill>
                  <a:schemeClr val="dk2"/>
                </a:solidFill>
              </a:defRPr>
            </a:lvl5pPr>
            <a:lvl6pPr marL="2743200" lvl="5" indent="-317500" algn="l">
              <a:lnSpc>
                <a:spcPct val="115000"/>
              </a:lnSpc>
              <a:spcBef>
                <a:spcPts val="0"/>
              </a:spcBef>
              <a:spcAft>
                <a:spcPts val="0"/>
              </a:spcAft>
              <a:buClr>
                <a:schemeClr val="dk2"/>
              </a:buClr>
              <a:buSzPts val="1400"/>
              <a:buChar char="■"/>
              <a:defRPr sz="1400">
                <a:solidFill>
                  <a:schemeClr val="dk2"/>
                </a:solidFill>
              </a:defRPr>
            </a:lvl6pPr>
            <a:lvl7pPr marL="3200400" lvl="6" indent="-317500" algn="l">
              <a:lnSpc>
                <a:spcPct val="115000"/>
              </a:lnSpc>
              <a:spcBef>
                <a:spcPts val="0"/>
              </a:spcBef>
              <a:spcAft>
                <a:spcPts val="0"/>
              </a:spcAft>
              <a:buClr>
                <a:schemeClr val="dk2"/>
              </a:buClr>
              <a:buSzPts val="1400"/>
              <a:buChar char="●"/>
              <a:defRPr sz="1400">
                <a:solidFill>
                  <a:schemeClr val="dk2"/>
                </a:solidFill>
              </a:defRPr>
            </a:lvl7pPr>
            <a:lvl8pPr marL="3657600" lvl="7" indent="-317500" algn="l">
              <a:lnSpc>
                <a:spcPct val="115000"/>
              </a:lnSpc>
              <a:spcBef>
                <a:spcPts val="0"/>
              </a:spcBef>
              <a:spcAft>
                <a:spcPts val="0"/>
              </a:spcAft>
              <a:buClr>
                <a:schemeClr val="dk2"/>
              </a:buClr>
              <a:buSzPts val="1400"/>
              <a:buChar char="○"/>
              <a:defRPr sz="1400">
                <a:solidFill>
                  <a:schemeClr val="dk2"/>
                </a:solidFill>
              </a:defRPr>
            </a:lvl8pPr>
            <a:lvl9pPr marL="4114800" lvl="8" indent="-317500" algn="l">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78" name="Google Shape;78;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cdu.de/partei/geschichte"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436825" y="849050"/>
            <a:ext cx="4065900" cy="1955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de"/>
              <a:t>Die CDU/CSU</a:t>
            </a:r>
            <a:endParaRPr/>
          </a:p>
        </p:txBody>
      </p:sp>
      <p:sp>
        <p:nvSpPr>
          <p:cNvPr id="84" name="Google Shape;84;p17"/>
          <p:cNvSpPr txBox="1">
            <a:spLocks noGrp="1"/>
          </p:cNvSpPr>
          <p:nvPr>
            <p:ph type="subTitle" idx="1"/>
          </p:nvPr>
        </p:nvSpPr>
        <p:spPr>
          <a:xfrm>
            <a:off x="436825" y="2974150"/>
            <a:ext cx="4065900" cy="55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von King Luka </a:t>
            </a:r>
            <a:r>
              <a:rPr lang="de" dirty="0"/>
              <a:t>2021</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l="37861" r="37861"/>
          <a:stretch/>
        </p:blipFill>
        <p:spPr>
          <a:xfrm>
            <a:off x="0" y="0"/>
            <a:ext cx="4280449" cy="5143501"/>
          </a:xfrm>
          <a:prstGeom prst="rect">
            <a:avLst/>
          </a:prstGeom>
          <a:noFill/>
          <a:ln>
            <a:noFill/>
          </a:ln>
        </p:spPr>
      </p:pic>
      <p:sp>
        <p:nvSpPr>
          <p:cNvPr id="90" name="Google Shape;90;p18"/>
          <p:cNvSpPr txBox="1">
            <a:spLocks noGrp="1"/>
          </p:cNvSpPr>
          <p:nvPr>
            <p:ph type="title"/>
          </p:nvPr>
        </p:nvSpPr>
        <p:spPr>
          <a:xfrm>
            <a:off x="4771875" y="545025"/>
            <a:ext cx="3880800" cy="1438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de"/>
              <a:t>Gliederung</a:t>
            </a:r>
            <a:endParaRPr/>
          </a:p>
        </p:txBody>
      </p:sp>
      <p:sp>
        <p:nvSpPr>
          <p:cNvPr id="91" name="Google Shape;91;p18"/>
          <p:cNvSpPr txBox="1">
            <a:spLocks noGrp="1"/>
          </p:cNvSpPr>
          <p:nvPr>
            <p:ph type="body" idx="1"/>
          </p:nvPr>
        </p:nvSpPr>
        <p:spPr>
          <a:xfrm>
            <a:off x="4771875" y="2385400"/>
            <a:ext cx="3880800" cy="2091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de" sz="1700"/>
              <a:t>allgemeine Informationen</a:t>
            </a:r>
            <a:endParaRPr sz="1700"/>
          </a:p>
          <a:p>
            <a:pPr marL="457200" lvl="0" indent="-336550" algn="l" rtl="0">
              <a:spcBef>
                <a:spcPts val="0"/>
              </a:spcBef>
              <a:spcAft>
                <a:spcPts val="0"/>
              </a:spcAft>
              <a:buSzPts val="1700"/>
              <a:buChar char="-"/>
            </a:pPr>
            <a:r>
              <a:rPr lang="de" sz="1700"/>
              <a:t>wofür steht die Partei </a:t>
            </a:r>
            <a:endParaRPr sz="1700"/>
          </a:p>
          <a:p>
            <a:pPr marL="457200" lvl="0" indent="-336550" algn="l" rtl="0">
              <a:spcBef>
                <a:spcPts val="0"/>
              </a:spcBef>
              <a:spcAft>
                <a:spcPts val="0"/>
              </a:spcAft>
              <a:buSzPts val="1700"/>
              <a:buChar char="-"/>
            </a:pPr>
            <a:r>
              <a:rPr lang="de" sz="1700"/>
              <a:t>Programmatik</a:t>
            </a:r>
            <a:endParaRPr sz="1700"/>
          </a:p>
          <a:p>
            <a:pPr marL="457200" lvl="0" indent="-336550" algn="l" rtl="0">
              <a:spcBef>
                <a:spcPts val="0"/>
              </a:spcBef>
              <a:spcAft>
                <a:spcPts val="0"/>
              </a:spcAft>
              <a:buSzPts val="1700"/>
              <a:buChar char="-"/>
            </a:pPr>
            <a:r>
              <a:rPr lang="de" sz="1700"/>
              <a:t>Ziel</a:t>
            </a:r>
            <a:endParaRPr sz="1700"/>
          </a:p>
          <a:p>
            <a:pPr marL="457200" lvl="0" indent="-336550" algn="l" rtl="0">
              <a:spcBef>
                <a:spcPts val="0"/>
              </a:spcBef>
              <a:spcAft>
                <a:spcPts val="0"/>
              </a:spcAft>
              <a:buSzPts val="1700"/>
              <a:buChar char="-"/>
            </a:pPr>
            <a:r>
              <a:rPr lang="de" sz="1700"/>
              <a:t>Geschichte</a:t>
            </a:r>
            <a:endParaRPr sz="1700"/>
          </a:p>
          <a:p>
            <a:pPr marL="457200" lvl="0" indent="-336550" algn="l" rtl="0">
              <a:spcBef>
                <a:spcPts val="0"/>
              </a:spcBef>
              <a:spcAft>
                <a:spcPts val="0"/>
              </a:spcAft>
              <a:buSzPts val="1700"/>
              <a:buChar char="-"/>
            </a:pPr>
            <a:r>
              <a:rPr lang="de" sz="1700"/>
              <a:t>Mitglieder </a:t>
            </a:r>
            <a:endParaRPr sz="1700"/>
          </a:p>
          <a:p>
            <a:pPr marL="45720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ctrTitle"/>
          </p:nvPr>
        </p:nvSpPr>
        <p:spPr>
          <a:xfrm>
            <a:off x="181800" y="648775"/>
            <a:ext cx="5897400" cy="356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de" sz="2300">
                <a:solidFill>
                  <a:schemeClr val="dk2"/>
                </a:solidFill>
              </a:rPr>
              <a:t>allgemeine Informationen über die CDU</a:t>
            </a:r>
            <a:endParaRPr sz="2300">
              <a:solidFill>
                <a:schemeClr val="dk2"/>
              </a:solidFill>
            </a:endParaRPr>
          </a:p>
        </p:txBody>
      </p:sp>
      <p:sp>
        <p:nvSpPr>
          <p:cNvPr id="97" name="Google Shape;97;p19"/>
          <p:cNvSpPr txBox="1">
            <a:spLocks noGrp="1"/>
          </p:cNvSpPr>
          <p:nvPr>
            <p:ph type="body" idx="1"/>
          </p:nvPr>
        </p:nvSpPr>
        <p:spPr>
          <a:xfrm>
            <a:off x="181800" y="1204450"/>
            <a:ext cx="3078900" cy="416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600"/>
              </a:spcAft>
              <a:buNone/>
            </a:pPr>
            <a:r>
              <a:rPr lang="de"/>
              <a:t>Gründung: 26. Juni.1945 Berlin</a:t>
            </a:r>
            <a:endParaRPr/>
          </a:p>
        </p:txBody>
      </p:sp>
      <p:sp>
        <p:nvSpPr>
          <p:cNvPr id="98" name="Google Shape;98;p19"/>
          <p:cNvSpPr txBox="1"/>
          <p:nvPr/>
        </p:nvSpPr>
        <p:spPr>
          <a:xfrm>
            <a:off x="181800" y="1662575"/>
            <a:ext cx="286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Gründer: Konrad Adenauer</a:t>
            </a:r>
            <a:endParaRPr/>
          </a:p>
        </p:txBody>
      </p:sp>
      <p:sp>
        <p:nvSpPr>
          <p:cNvPr id="99" name="Google Shape;99;p19"/>
          <p:cNvSpPr txBox="1"/>
          <p:nvPr/>
        </p:nvSpPr>
        <p:spPr>
          <a:xfrm>
            <a:off x="181800" y="2104200"/>
            <a:ext cx="274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Hauptsitz: Berlin</a:t>
            </a:r>
            <a:endParaRPr/>
          </a:p>
        </p:txBody>
      </p:sp>
      <p:sp>
        <p:nvSpPr>
          <p:cNvPr id="100" name="Google Shape;100;p19"/>
          <p:cNvSpPr txBox="1"/>
          <p:nvPr/>
        </p:nvSpPr>
        <p:spPr>
          <a:xfrm>
            <a:off x="181800" y="2545825"/>
            <a:ext cx="307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Parteivorsitzender: Armin Laschet</a:t>
            </a:r>
            <a:endParaRPr/>
          </a:p>
        </p:txBody>
      </p:sp>
      <p:sp>
        <p:nvSpPr>
          <p:cNvPr id="101" name="Google Shape;101;p19"/>
          <p:cNvSpPr txBox="1"/>
          <p:nvPr/>
        </p:nvSpPr>
        <p:spPr>
          <a:xfrm>
            <a:off x="181800" y="3074775"/>
            <a:ext cx="48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Ist die meistgewählte Partei Deutschlands</a:t>
            </a:r>
            <a:endParaRPr/>
          </a:p>
        </p:txBody>
      </p:sp>
      <p:sp>
        <p:nvSpPr>
          <p:cNvPr id="102" name="Google Shape;102;p19"/>
          <p:cNvSpPr txBox="1"/>
          <p:nvPr/>
        </p:nvSpPr>
        <p:spPr>
          <a:xfrm>
            <a:off x="181800" y="3603725"/>
            <a:ext cx="297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Mit 244 Abgeordneten die größte Fraktion Deutschlands</a:t>
            </a:r>
            <a:endParaRPr/>
          </a:p>
        </p:txBody>
      </p:sp>
      <p:pic>
        <p:nvPicPr>
          <p:cNvPr id="103" name="Google Shape;103;p19"/>
          <p:cNvPicPr preferRelativeResize="0"/>
          <p:nvPr/>
        </p:nvPicPr>
        <p:blipFill>
          <a:blip r:embed="rId3">
            <a:alphaModFix/>
          </a:blip>
          <a:stretch>
            <a:fillRect/>
          </a:stretch>
        </p:blipFill>
        <p:spPr>
          <a:xfrm>
            <a:off x="4235850" y="1915605"/>
            <a:ext cx="4327802" cy="2163901"/>
          </a:xfrm>
          <a:prstGeom prst="rect">
            <a:avLst/>
          </a:prstGeom>
          <a:noFill/>
          <a:ln>
            <a:noFill/>
          </a:ln>
        </p:spPr>
      </p:pic>
      <p:sp>
        <p:nvSpPr>
          <p:cNvPr id="104" name="Google Shape;104;p19"/>
          <p:cNvSpPr txBox="1"/>
          <p:nvPr/>
        </p:nvSpPr>
        <p:spPr>
          <a:xfrm>
            <a:off x="4235850" y="4312250"/>
            <a:ext cx="4327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Schwarz = CDU, SPD = Rot, AfD = Blau, Gelb = FDP, Grün = Die Grünen, Dunkelrot = Die Linke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10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600"/>
                                        <p:tgtEl>
                                          <p:spTgt spid="1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4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ctrTitle"/>
          </p:nvPr>
        </p:nvSpPr>
        <p:spPr>
          <a:xfrm>
            <a:off x="245250" y="677400"/>
            <a:ext cx="3465600" cy="1038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600"/>
              </a:spcAft>
              <a:buNone/>
            </a:pPr>
            <a:r>
              <a:rPr lang="de" sz="2488">
                <a:solidFill>
                  <a:srgbClr val="434343"/>
                </a:solidFill>
              </a:rPr>
              <a:t>wofür steht die Partei ?</a:t>
            </a:r>
            <a:endParaRPr/>
          </a:p>
        </p:txBody>
      </p:sp>
      <p:sp>
        <p:nvSpPr>
          <p:cNvPr id="110" name="Google Shape;110;p20"/>
          <p:cNvSpPr txBox="1">
            <a:spLocks noGrp="1"/>
          </p:cNvSpPr>
          <p:nvPr>
            <p:ph type="body" idx="1"/>
          </p:nvPr>
        </p:nvSpPr>
        <p:spPr>
          <a:xfrm>
            <a:off x="245250" y="1459450"/>
            <a:ext cx="5387400" cy="4455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de"/>
              <a:t>liberal-konservativ</a:t>
            </a:r>
            <a:endParaRPr/>
          </a:p>
        </p:txBody>
      </p:sp>
      <p:sp>
        <p:nvSpPr>
          <p:cNvPr id="111" name="Google Shape;111;p20"/>
          <p:cNvSpPr txBox="1"/>
          <p:nvPr/>
        </p:nvSpPr>
        <p:spPr>
          <a:xfrm>
            <a:off x="245250" y="1904950"/>
            <a:ext cx="333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die Bürgerliche Mitte</a:t>
            </a:r>
            <a:endParaRPr/>
          </a:p>
        </p:txBody>
      </p:sp>
      <p:sp>
        <p:nvSpPr>
          <p:cNvPr id="112" name="Google Shape;112;p20"/>
          <p:cNvSpPr txBox="1"/>
          <p:nvPr/>
        </p:nvSpPr>
        <p:spPr>
          <a:xfrm>
            <a:off x="245250" y="2305150"/>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treten für die offene Gesellschaft ein </a:t>
            </a:r>
            <a:endParaRPr/>
          </a:p>
        </p:txBody>
      </p:sp>
      <p:sp>
        <p:nvSpPr>
          <p:cNvPr id="113" name="Google Shape;113;p20"/>
          <p:cNvSpPr txBox="1"/>
          <p:nvPr/>
        </p:nvSpPr>
        <p:spPr>
          <a:xfrm>
            <a:off x="245250" y="2754325"/>
            <a:ext cx="282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werteorientierte Partei</a:t>
            </a:r>
            <a:endParaRPr/>
          </a:p>
        </p:txBody>
      </p:sp>
      <p:sp>
        <p:nvSpPr>
          <p:cNvPr id="114" name="Google Shape;114;p20"/>
          <p:cNvSpPr txBox="1"/>
          <p:nvPr/>
        </p:nvSpPr>
        <p:spPr>
          <a:xfrm>
            <a:off x="245250" y="3203500"/>
            <a:ext cx="282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jeder an Bildung teilhaben kann </a:t>
            </a:r>
            <a:endParaRPr/>
          </a:p>
        </p:txBody>
      </p:sp>
      <p:sp>
        <p:nvSpPr>
          <p:cNvPr id="115" name="Google Shape;115;p20"/>
          <p:cNvSpPr txBox="1"/>
          <p:nvPr/>
        </p:nvSpPr>
        <p:spPr>
          <a:xfrm>
            <a:off x="245250" y="3769100"/>
            <a:ext cx="2430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t>Keine Begabung darf ungenutzt bleiben</a:t>
            </a:r>
            <a:endParaRPr/>
          </a:p>
        </p:txBody>
      </p:sp>
      <p:pic>
        <p:nvPicPr>
          <p:cNvPr id="116" name="Google Shape;116;p20"/>
          <p:cNvPicPr preferRelativeResize="0"/>
          <p:nvPr/>
        </p:nvPicPr>
        <p:blipFill>
          <a:blip r:embed="rId3">
            <a:alphaModFix/>
          </a:blip>
          <a:stretch>
            <a:fillRect/>
          </a:stretch>
        </p:blipFill>
        <p:spPr>
          <a:xfrm>
            <a:off x="4389725" y="1887750"/>
            <a:ext cx="3792622" cy="2133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10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fade">
                                      <p:cBhvr>
                                        <p:cTn id="22" dur="1000"/>
                                        <p:tgtEl>
                                          <p:spTgt spid="1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10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p:cTn id="32"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ctrTitle"/>
          </p:nvPr>
        </p:nvSpPr>
        <p:spPr>
          <a:xfrm>
            <a:off x="393000" y="257550"/>
            <a:ext cx="5493000" cy="505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de"/>
              <a:t>Programmatik</a:t>
            </a:r>
            <a:endParaRPr/>
          </a:p>
        </p:txBody>
      </p:sp>
      <p:sp>
        <p:nvSpPr>
          <p:cNvPr id="122" name="Google Shape;122;p21"/>
          <p:cNvSpPr txBox="1">
            <a:spLocks noGrp="1"/>
          </p:cNvSpPr>
          <p:nvPr>
            <p:ph type="body" idx="1"/>
          </p:nvPr>
        </p:nvSpPr>
        <p:spPr>
          <a:xfrm>
            <a:off x="332400" y="1295350"/>
            <a:ext cx="4371900" cy="424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600"/>
              </a:spcAft>
              <a:buNone/>
            </a:pPr>
            <a:r>
              <a:rPr lang="de" b="1"/>
              <a:t>Familienpolitik: </a:t>
            </a:r>
            <a:r>
              <a:rPr lang="de"/>
              <a:t>Einführung des Elterngeldes</a:t>
            </a:r>
            <a:endParaRPr/>
          </a:p>
        </p:txBody>
      </p:sp>
      <p:sp>
        <p:nvSpPr>
          <p:cNvPr id="123" name="Google Shape;123;p21"/>
          <p:cNvSpPr txBox="1"/>
          <p:nvPr/>
        </p:nvSpPr>
        <p:spPr>
          <a:xfrm>
            <a:off x="332400" y="1719550"/>
            <a:ext cx="4125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600" b="1"/>
              <a:t>Wirtschaftspolitik:</a:t>
            </a:r>
            <a:r>
              <a:rPr lang="de" sz="1600"/>
              <a:t> soziale marktwirtschaft</a:t>
            </a:r>
            <a:endParaRPr sz="1600"/>
          </a:p>
        </p:txBody>
      </p:sp>
      <p:sp>
        <p:nvSpPr>
          <p:cNvPr id="124" name="Google Shape;124;p21"/>
          <p:cNvSpPr txBox="1"/>
          <p:nvPr/>
        </p:nvSpPr>
        <p:spPr>
          <a:xfrm>
            <a:off x="318600" y="2150650"/>
            <a:ext cx="8506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600" b="1"/>
              <a:t>Außenpolitik: </a:t>
            </a:r>
            <a:r>
              <a:rPr lang="de" sz="1600"/>
              <a:t>gutes Verhältnis zu den USA und stehen solidarisch zu Israel</a:t>
            </a:r>
            <a:endParaRPr sz="1600"/>
          </a:p>
        </p:txBody>
      </p:sp>
      <p:sp>
        <p:nvSpPr>
          <p:cNvPr id="125" name="Google Shape;125;p21"/>
          <p:cNvSpPr txBox="1"/>
          <p:nvPr/>
        </p:nvSpPr>
        <p:spPr>
          <a:xfrm>
            <a:off x="318600" y="2581750"/>
            <a:ext cx="8211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600" b="1"/>
              <a:t>Einwanderungspolitik:</a:t>
            </a:r>
            <a:r>
              <a:rPr lang="de" sz="1600"/>
              <a:t> Erwartung von mehr Integration und Hilfe der Nachbarländer bei Flüchtlingen. Wollen eine Förderung für die deutsche Sprache bei Einwanderern ohne Deutsch-Kenntnissen</a:t>
            </a:r>
            <a:endParaRPr sz="1600"/>
          </a:p>
        </p:txBody>
      </p:sp>
      <p:sp>
        <p:nvSpPr>
          <p:cNvPr id="126" name="Google Shape;126;p21"/>
          <p:cNvSpPr txBox="1"/>
          <p:nvPr/>
        </p:nvSpPr>
        <p:spPr>
          <a:xfrm>
            <a:off x="332400" y="3505150"/>
            <a:ext cx="8219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600" b="1"/>
              <a:t>Innere Sicherheit:</a:t>
            </a:r>
            <a:r>
              <a:rPr lang="de"/>
              <a:t> mehr polizisten und Sicherung an den EU-Außengrenzen</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0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10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10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1000"/>
                                        <p:tgtEl>
                                          <p:spTgt spid="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fade">
                                      <p:cBhvr>
                                        <p:cTn id="27"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ctrTitle"/>
          </p:nvPr>
        </p:nvSpPr>
        <p:spPr>
          <a:xfrm>
            <a:off x="613325" y="256475"/>
            <a:ext cx="5274000" cy="46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2100"/>
              <a:t>Ziel</a:t>
            </a:r>
            <a:endParaRPr sz="2100"/>
          </a:p>
        </p:txBody>
      </p:sp>
      <p:sp>
        <p:nvSpPr>
          <p:cNvPr id="132" name="Google Shape;132;p22"/>
          <p:cNvSpPr txBox="1">
            <a:spLocks noGrp="1"/>
          </p:cNvSpPr>
          <p:nvPr>
            <p:ph type="body" idx="1"/>
          </p:nvPr>
        </p:nvSpPr>
        <p:spPr>
          <a:xfrm>
            <a:off x="401400" y="1895700"/>
            <a:ext cx="8341200" cy="2341800"/>
          </a:xfrm>
          <a:prstGeom prst="rect">
            <a:avLst/>
          </a:prstGeom>
        </p:spPr>
        <p:txBody>
          <a:bodyPr spcFirstLastPara="1" wrap="square" lIns="91425" tIns="91425" rIns="91425" bIns="91425" anchor="t" anchorCtr="0">
            <a:normAutofit fontScale="85000"/>
          </a:bodyPr>
          <a:lstStyle/>
          <a:p>
            <a:pPr marL="0" lvl="0" indent="0" algn="l" rtl="0">
              <a:lnSpc>
                <a:spcPct val="150000"/>
              </a:lnSpc>
              <a:spcBef>
                <a:spcPts val="0"/>
              </a:spcBef>
              <a:spcAft>
                <a:spcPts val="0"/>
              </a:spcAft>
              <a:buClr>
                <a:schemeClr val="dk1"/>
              </a:buClr>
              <a:buSzPct val="58142"/>
              <a:buFont typeface="Arial"/>
              <a:buNone/>
            </a:pPr>
            <a:r>
              <a:rPr lang="de" sz="1891">
                <a:solidFill>
                  <a:schemeClr val="dk1"/>
                </a:solidFill>
                <a:highlight>
                  <a:srgbClr val="FFFFFF"/>
                </a:highlight>
              </a:rPr>
              <a:t>Ziel der CDU ist es es, alle christlich orientierten Kräfte in einer „Union“ zu sammeln. Das staatliche Leben soll auf christlicher, demokratischer und föderaler Grundlage aufgebaut werden. Erster und unsere Partei prägender Vorsitzender wurde Konrad Adenauer. - Zitat aus der Website: </a:t>
            </a:r>
            <a:r>
              <a:rPr lang="de" sz="1891" u="sng">
                <a:solidFill>
                  <a:schemeClr val="hlink"/>
                </a:solidFill>
                <a:highlight>
                  <a:srgbClr val="FFFFFF"/>
                </a:highlight>
                <a:hlinkClick r:id="rId3"/>
              </a:rPr>
              <a:t>https://www.cdu.de/partei/geschichte</a:t>
            </a:r>
            <a:endParaRPr sz="1891">
              <a:solidFill>
                <a:schemeClr val="dk1"/>
              </a:solidFill>
              <a:highlight>
                <a:srgbClr val="FFFFFF"/>
              </a:highlight>
            </a:endParaRPr>
          </a:p>
          <a:p>
            <a:pPr marL="0" lvl="0" indent="0" algn="l" rtl="0">
              <a:spcBef>
                <a:spcPts val="1200"/>
              </a:spcBef>
              <a:spcAft>
                <a:spcPts val="0"/>
              </a:spcAft>
              <a:buClr>
                <a:schemeClr val="dk1"/>
              </a:buClr>
              <a:buSzPct val="100000"/>
              <a:buFont typeface="Arial"/>
              <a:buNone/>
            </a:pPr>
            <a:endParaRPr sz="1100">
              <a:solidFill>
                <a:schemeClr val="dk1"/>
              </a:solidFill>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ctrTitle"/>
          </p:nvPr>
        </p:nvSpPr>
        <p:spPr>
          <a:xfrm>
            <a:off x="316500" y="196300"/>
            <a:ext cx="5318400" cy="669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de"/>
              <a:t>Geschichte</a:t>
            </a:r>
            <a:endParaRPr/>
          </a:p>
        </p:txBody>
      </p:sp>
      <p:sp>
        <p:nvSpPr>
          <p:cNvPr id="138" name="Google Shape;138;p23"/>
          <p:cNvSpPr txBox="1">
            <a:spLocks noGrp="1"/>
          </p:cNvSpPr>
          <p:nvPr>
            <p:ph type="body" idx="1"/>
          </p:nvPr>
        </p:nvSpPr>
        <p:spPr>
          <a:xfrm>
            <a:off x="361950" y="1409275"/>
            <a:ext cx="8420100" cy="366000"/>
          </a:xfrm>
          <a:prstGeom prst="rect">
            <a:avLst/>
          </a:prstGeom>
        </p:spPr>
        <p:txBody>
          <a:bodyPr spcFirstLastPara="1" wrap="square" lIns="91425" tIns="91425" rIns="91425" bIns="91425" anchor="t" anchorCtr="0">
            <a:normAutofit fontScale="25000" lnSpcReduction="20000"/>
          </a:bodyPr>
          <a:lstStyle/>
          <a:p>
            <a:pPr marL="457200" lvl="0" indent="-330200" algn="l" rtl="0">
              <a:spcBef>
                <a:spcPts val="0"/>
              </a:spcBef>
              <a:spcAft>
                <a:spcPts val="0"/>
              </a:spcAft>
              <a:buSzPct val="100000"/>
              <a:buChar char="-"/>
            </a:pPr>
            <a:r>
              <a:rPr lang="de" sz="6400"/>
              <a:t>wurde auf Grund des </a:t>
            </a:r>
            <a:r>
              <a:rPr lang="de" sz="6400">
                <a:solidFill>
                  <a:schemeClr val="accent2"/>
                </a:solidFill>
              </a:rPr>
              <a:t>vorher </a:t>
            </a:r>
            <a:r>
              <a:rPr lang="de" sz="6400"/>
              <a:t>genannten Zieles gegründet </a:t>
            </a:r>
            <a:endParaRPr sz="6400"/>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39" name="Google Shape;139;p23"/>
          <p:cNvSpPr txBox="1"/>
          <p:nvPr/>
        </p:nvSpPr>
        <p:spPr>
          <a:xfrm>
            <a:off x="361950" y="1896350"/>
            <a:ext cx="7888500" cy="431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de" sz="1600">
                <a:solidFill>
                  <a:schemeClr val="accent2"/>
                </a:solidFill>
              </a:rPr>
              <a:t>der Gründer war Konrad Adenauer</a:t>
            </a:r>
            <a:endParaRPr/>
          </a:p>
        </p:txBody>
      </p:sp>
      <p:sp>
        <p:nvSpPr>
          <p:cNvPr id="140" name="Google Shape;140;p23"/>
          <p:cNvSpPr txBox="1"/>
          <p:nvPr/>
        </p:nvSpPr>
        <p:spPr>
          <a:xfrm>
            <a:off x="361950" y="2371650"/>
            <a:ext cx="7827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de"/>
              <a:t>er wurde auch am 15.09.1949 der erste Bundeskanzler der BRD</a:t>
            </a:r>
            <a:endParaRPr/>
          </a:p>
        </p:txBody>
      </p:sp>
      <p:sp>
        <p:nvSpPr>
          <p:cNvPr id="141" name="Google Shape;141;p23"/>
          <p:cNvSpPr txBox="1"/>
          <p:nvPr/>
        </p:nvSpPr>
        <p:spPr>
          <a:xfrm>
            <a:off x="361950" y="2900800"/>
            <a:ext cx="8583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de"/>
              <a:t>1969 war die CDU in der parlamentarischen Opposition, weil die SPD und FDP in einer Koalition waren</a:t>
            </a:r>
            <a:endParaRPr/>
          </a:p>
        </p:txBody>
      </p:sp>
      <p:sp>
        <p:nvSpPr>
          <p:cNvPr id="142" name="Google Shape;142;p23"/>
          <p:cNvSpPr txBox="1"/>
          <p:nvPr/>
        </p:nvSpPr>
        <p:spPr>
          <a:xfrm>
            <a:off x="361950" y="3645350"/>
            <a:ext cx="81828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de"/>
              <a:t>11.11.05 wurden die SPD, CDU und CSU eine Koalition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fade">
                                      <p:cBhvr>
                                        <p:cTn id="17" dur="10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10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2"/>
                                        </p:tgtEl>
                                        <p:attrNameLst>
                                          <p:attrName>style.visibility</p:attrName>
                                        </p:attrNameLst>
                                      </p:cBhvr>
                                      <p:to>
                                        <p:strVal val="visible"/>
                                      </p:to>
                                    </p:set>
                                    <p:animEffect transition="in" filter="fade">
                                      <p:cBhvr>
                                        <p:cTn id="27"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ctrTitle"/>
          </p:nvPr>
        </p:nvSpPr>
        <p:spPr>
          <a:xfrm>
            <a:off x="193300" y="233800"/>
            <a:ext cx="5379900" cy="52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de"/>
              <a:t>Mitglieder</a:t>
            </a:r>
            <a:endParaRPr/>
          </a:p>
        </p:txBody>
      </p:sp>
      <p:pic>
        <p:nvPicPr>
          <p:cNvPr id="148" name="Google Shape;148;p24"/>
          <p:cNvPicPr preferRelativeResize="0"/>
          <p:nvPr/>
        </p:nvPicPr>
        <p:blipFill>
          <a:blip r:embed="rId3">
            <a:alphaModFix/>
          </a:blip>
          <a:stretch>
            <a:fillRect/>
          </a:stretch>
        </p:blipFill>
        <p:spPr>
          <a:xfrm>
            <a:off x="1930975" y="1215925"/>
            <a:ext cx="5951599" cy="381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71925" y="1524750"/>
            <a:ext cx="5291400" cy="138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Vielen Dank für eure Aufmerksamkeit</a:t>
            </a:r>
            <a:endParaRPr/>
          </a:p>
        </p:txBody>
      </p:sp>
      <p:sp>
        <p:nvSpPr>
          <p:cNvPr id="154" name="Google Shape;154;p25"/>
          <p:cNvSpPr txBox="1">
            <a:spLocks noGrp="1"/>
          </p:cNvSpPr>
          <p:nvPr>
            <p:ph type="body" idx="1"/>
          </p:nvPr>
        </p:nvSpPr>
        <p:spPr>
          <a:xfrm>
            <a:off x="6757850" y="2284950"/>
            <a:ext cx="2109300" cy="624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600"/>
              </a:spcAft>
              <a:buNone/>
            </a:pPr>
            <a:r>
              <a:rPr lang="de"/>
              <a:t>Luka Novakovic, 9A 2021</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287</Words>
  <Application>Microsoft Office PowerPoint</Application>
  <PresentationFormat>Bildschirmpräsentation (16:9)</PresentationFormat>
  <Paragraphs>41</Paragraphs>
  <Slides>9</Slides>
  <Notes>9</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9</vt:i4>
      </vt:variant>
    </vt:vector>
  </HeadingPairs>
  <TitlesOfParts>
    <vt:vector size="11" baseType="lpstr">
      <vt:lpstr>Arial</vt:lpstr>
      <vt:lpstr>Simple Light</vt:lpstr>
      <vt:lpstr>Die CDU/CSU</vt:lpstr>
      <vt:lpstr>Gliederung</vt:lpstr>
      <vt:lpstr>allgemeine Informationen über die CDU</vt:lpstr>
      <vt:lpstr>wofür steht die Partei ?</vt:lpstr>
      <vt:lpstr>Programmatik</vt:lpstr>
      <vt:lpstr>Ziel</vt:lpstr>
      <vt:lpstr>Geschichte</vt:lpstr>
      <vt:lpstr>Mitglieder</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Luka Novakovic</cp:lastModifiedBy>
  <cp:revision>1</cp:revision>
  <dcterms:modified xsi:type="dcterms:W3CDTF">2025-01-29T21:06:36Z</dcterms:modified>
</cp:coreProperties>
</file>