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7f3f11297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7f3f11297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7f3f1129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7f3f1129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f3f1129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7f3f1129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f3f1129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7f3f1129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7f3f1129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7f3f1129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7f3f1129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7f3f1129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57b33cd3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57b33cd3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7f3f1129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7f3f1129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7f3f1129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7f3f1129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437fd03bb6385b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437fd03bb6385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437fd03bb6385b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437fd03bb6385b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7f3f1129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7f3f1129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7f3f1129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7f3f112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7f3f1129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7f3f112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7f3f1129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7f3f1129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6632" y="820102"/>
            <a:ext cx="5562000" cy="1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Elementarteilchen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16198" y="3907878"/>
            <a:ext cx="43296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Woraus bestehen wir?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624" y="222476"/>
            <a:ext cx="3515375" cy="45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kann der Durchmesser Null sein?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Elektron besitzt keine Ausdehnung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zeigen bisher weder Ausdehnung noch innere Struktur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625" y="2291325"/>
            <a:ext cx="4246750" cy="23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Proton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Nukleon, Baryon, Hadron, Fermion, kein Elementarteilchen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1. Familie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Ladung: positive Elementarladung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Masse: 1000 MeV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Spin: 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Durchmesser 1,7fm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besteht aus drei Quarks (uud)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950" y="2274800"/>
            <a:ext cx="4593351" cy="26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Neutron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Nukleon, Baryon, Hadron, Fermion, kein Elementarteilchen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1. Familie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instabil, Lebensdauer 880s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keine Ladung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Spin: ½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Durchmesser: 1,7fm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besteht aus drei quarks: ddu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650" y="2049150"/>
            <a:ext cx="4396375" cy="24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Woraus bestehen jetzt Proton und Neutron?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Begriffe: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Nukleon: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Fermion: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Boson: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Hadron: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Baryon: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725150" y="1659150"/>
            <a:ext cx="3170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Baustein eines Atomkerns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725150" y="1946400"/>
            <a:ext cx="3141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Teilchen mit Halbzahligen Spin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1571925" y="2293950"/>
            <a:ext cx="2710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Teilchen mit </a:t>
            </a:r>
            <a:r>
              <a:rPr lang="de"/>
              <a:t>ganzzahligem</a:t>
            </a:r>
            <a:r>
              <a:rPr lang="de"/>
              <a:t> Spin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1571925" y="2641500"/>
            <a:ext cx="2432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besteht aus Quarks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1686825" y="2919300"/>
            <a:ext cx="24807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Typ Hadron aus drei Quarks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7626" l="0" r="0" t="12768"/>
          <a:stretch/>
        </p:blipFill>
        <p:spPr>
          <a:xfrm>
            <a:off x="5114450" y="973163"/>
            <a:ext cx="4029550" cy="417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Das Quarkmodell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00" y="942888"/>
            <a:ext cx="399253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3418" l="0" r="0" t="0"/>
          <a:stretch/>
        </p:blipFill>
        <p:spPr>
          <a:xfrm>
            <a:off x="1033200" y="0"/>
            <a:ext cx="70775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Vorlesungen an der uni Duisburg-Essen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Prof. Dr.  Gerd Ganteförs Vorlesung “Elementarteilchen” an der Uni Konstanz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Kernphysik Elementarteilchen Vorlesung auf Youtube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Geschichtliche Zeitentwicklung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Teilchenbeschleuniger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Allgemeines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Atom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Elektron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Proton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Neutron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Woraus bestehen diese?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Quarkmodell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Karte der Elementarteilchen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Geschichtliche Zeitentwicklung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900" y="445025"/>
            <a:ext cx="2648226" cy="15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433" y="2032725"/>
            <a:ext cx="1611155" cy="1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125" y="3754100"/>
            <a:ext cx="1655901" cy="16559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Alles besteht aus Erde, Wasser, Luft und Feuer</a:t>
            </a:r>
            <a:endParaRPr/>
          </a:p>
          <a:p>
            <a:pPr indent="-31496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1600"/>
              <a:t>Antike bis ca. 18. Jahrhundert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Alles besteht aus 83 chemischen Elementen</a:t>
            </a:r>
            <a:endParaRPr/>
          </a:p>
          <a:p>
            <a:pPr indent="-31711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 sz="1640"/>
              <a:t>1869 Periodensystem von </a:t>
            </a:r>
            <a:r>
              <a:rPr lang="de" sz="1640"/>
              <a:t>Dmitri</a:t>
            </a:r>
            <a:r>
              <a:rPr lang="de" sz="1640"/>
              <a:t> Mendelejew und Lothar Meyer</a:t>
            </a:r>
            <a:endParaRPr sz="164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Alles besteht aus Elektronen, Protonen und Neutronen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Atommodell ab 1900 (Ernest Rutherford, Bohr und weiteren)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Alles besteht aus Elektronen, Up-Quarks und Down-Quarks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1960 von Andre Petermann, Murray Gell-Mann und George Zweig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Alles besteht aus Fermionen und Bosonen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2012 Higgs Teilchen entdeckt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7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passiert, wenn man zwei Steine gegeneinander stößt?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93900" y="1262050"/>
            <a:ext cx="3638400" cy="31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722"/>
            <a:ext cx="4039726" cy="354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Es entstehen kleine Fragmente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79719">
            <a:off x="3804665" y="3164984"/>
            <a:ext cx="718919" cy="63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88">
            <a:off x="2771517" y="2158735"/>
            <a:ext cx="1194774" cy="104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79756">
            <a:off x="3854485" y="1842156"/>
            <a:ext cx="619278" cy="54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79757">
            <a:off x="4392298" y="2309520"/>
            <a:ext cx="851530" cy="74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48606">
            <a:off x="4680140" y="3131400"/>
            <a:ext cx="795365" cy="69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Beispiele zur Teilchensuche in Teilchenbeschleunigern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bsp. 1: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Teilchenbeschleuniger wie Proton-Proton Stoß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bsp. 2: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systematische Teilchensuche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Frontalkollision von Elektronen und Positronen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Allgemeines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Elektronen sind Elementarteilchen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Protonen und Neutronen bestehen aus etwas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Neutronen (sind nicht neutral)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Standardmodell der Elementarphysik erklärt woraus die Welt besteht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de"/>
              <a:t>Atom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1529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Woraus besteht ein Heliumatom?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107" name="Google Shape;107;p20"/>
          <p:cNvSpPr txBox="1"/>
          <p:nvPr/>
        </p:nvSpPr>
        <p:spPr>
          <a:xfrm>
            <a:off x="729000" y="1592100"/>
            <a:ext cx="81033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de">
                <a:solidFill>
                  <a:schemeClr val="dk2"/>
                </a:solidFill>
              </a:rPr>
              <a:t>2 Elektronen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de">
                <a:solidFill>
                  <a:schemeClr val="dk2"/>
                </a:solidFill>
              </a:rPr>
              <a:t>Atomkern mit 2 Protonen und 2 Neutronen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601" y="445015"/>
            <a:ext cx="4572000" cy="458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Elektron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Ladung: -1 Elementarladung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Durchmesser: Null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Masse: 511 keV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Spin: </a:t>
            </a:r>
            <a:r>
              <a:rPr lang="de">
                <a:solidFill>
                  <a:srgbClr val="000000"/>
                </a:solidFill>
              </a:rPr>
              <a:t>½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Lebensdauer: stabil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000000"/>
                </a:solidFill>
              </a:rPr>
              <a:t>Positron: genau gleich, nur +1 Elementarladung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149" y="626775"/>
            <a:ext cx="3762848" cy="313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