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6"/>
  </p:notesMasterIdLst>
  <p:handoutMasterIdLst>
    <p:handoutMasterId r:id="rId7"/>
  </p:handoutMasterIdLst>
  <p:sldIdLst>
    <p:sldId id="44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120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85000"/>
          </a:blip>
          <a:srcRect/>
          <a:stretch/>
        </p:blipFill>
        <p:spPr>
          <a:xfrm>
            <a:off x="225" y="1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717" y="57614"/>
            <a:ext cx="6994566" cy="1149496"/>
          </a:xfrm>
        </p:spPr>
        <p:txBody>
          <a:bodyPr anchor="t" anchorCtr="0">
            <a:normAutofit fontScale="90000"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Project Charter – </a:t>
            </a:r>
            <a:r>
              <a:rPr lang="en-US" sz="2000" b="1" dirty="0" err="1">
                <a:solidFill>
                  <a:schemeClr val="tx1"/>
                </a:solidFill>
              </a:rPr>
              <a:t>Sistem</a:t>
            </a:r>
            <a:r>
              <a:rPr lang="en-US" sz="2000" b="1" dirty="0">
                <a:solidFill>
                  <a:schemeClr val="tx1"/>
                </a:solidFill>
              </a:rPr>
              <a:t> za </a:t>
            </a:r>
            <a:r>
              <a:rPr lang="en-US" sz="2000" b="1" dirty="0" err="1">
                <a:solidFill>
                  <a:schemeClr val="tx1"/>
                </a:solidFill>
              </a:rPr>
              <a:t>upravljanje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Robotskom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rukom</a:t>
            </a:r>
            <a:r>
              <a:rPr lang="en-US" sz="2000" b="1" dirty="0">
                <a:solidFill>
                  <a:schemeClr val="tx1"/>
                </a:solidFill>
              </a:rPr>
              <a:t> Pomo</a:t>
            </a:r>
            <a:r>
              <a:rPr lang="sr-Latn-RS" sz="2000" b="1" dirty="0">
                <a:solidFill>
                  <a:schemeClr val="tx1"/>
                </a:solidFill>
              </a:rPr>
              <a:t>ću step ili servo motora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F8623-53C8-4991-A30A-55D5AE3E4AFB}"/>
              </a:ext>
            </a:extLst>
          </p:cNvPr>
          <p:cNvSpPr txBox="1"/>
          <p:nvPr/>
        </p:nvSpPr>
        <p:spPr>
          <a:xfrm>
            <a:off x="362198" y="1264723"/>
            <a:ext cx="27788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solidFill>
                  <a:schemeClr val="bg1">
                    <a:lumMod val="95000"/>
                  </a:schemeClr>
                </a:solidFill>
              </a:rPr>
              <a:t>Naziv projekta</a:t>
            </a:r>
          </a:p>
          <a:p>
            <a:endParaRPr lang="sr-Latn-RS" sz="1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sr-Latn-RS" sz="1600" dirty="0">
                <a:solidFill>
                  <a:schemeClr val="bg1">
                    <a:lumMod val="95000"/>
                  </a:schemeClr>
                </a:solidFill>
              </a:rPr>
              <a:t>Namena projekta</a:t>
            </a:r>
          </a:p>
          <a:p>
            <a:endParaRPr lang="sr-Latn-RS" sz="1600" dirty="0">
              <a:solidFill>
                <a:schemeClr val="bg1">
                  <a:lumMod val="95000"/>
                </a:schemeClr>
              </a:solidFill>
            </a:endParaRPr>
          </a:p>
          <a:p>
            <a:endParaRPr lang="sr-Latn-RS" sz="1600" dirty="0">
              <a:solidFill>
                <a:schemeClr val="bg1">
                  <a:lumMod val="95000"/>
                </a:schemeClr>
              </a:solidFill>
            </a:endParaRPr>
          </a:p>
          <a:p>
            <a:endParaRPr lang="sr-Latn-RS" sz="1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sr-Latn-RS" sz="1600" dirty="0">
                <a:solidFill>
                  <a:schemeClr val="bg1">
                    <a:lumMod val="95000"/>
                  </a:schemeClr>
                </a:solidFill>
              </a:rPr>
              <a:t>Ciljevi projekta</a:t>
            </a:r>
          </a:p>
          <a:p>
            <a:endParaRPr lang="sr-Latn-RS" sz="1600" dirty="0">
              <a:solidFill>
                <a:schemeClr val="bg1">
                  <a:lumMod val="95000"/>
                </a:schemeClr>
              </a:solidFill>
            </a:endParaRPr>
          </a:p>
          <a:p>
            <a:endParaRPr lang="sr-Latn-RS" sz="1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sr-Latn-RS" sz="1600" dirty="0">
                <a:solidFill>
                  <a:schemeClr val="bg1">
                    <a:lumMod val="95000"/>
                  </a:schemeClr>
                </a:solidFill>
              </a:rPr>
              <a:t>Stejkholderi</a:t>
            </a:r>
          </a:p>
          <a:p>
            <a:endParaRPr lang="sr-Latn-RS" sz="1600" dirty="0">
              <a:solidFill>
                <a:schemeClr val="bg1">
                  <a:lumMod val="95000"/>
                </a:schemeClr>
              </a:solidFill>
            </a:endParaRPr>
          </a:p>
          <a:p>
            <a:endParaRPr lang="sr-Latn-RS" sz="1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sr-Latn-RS" sz="1600" dirty="0">
                <a:solidFill>
                  <a:schemeClr val="bg1">
                    <a:lumMod val="95000"/>
                  </a:schemeClr>
                </a:solidFill>
              </a:rPr>
              <a:t>Ključni događaji</a:t>
            </a:r>
          </a:p>
          <a:p>
            <a:endParaRPr lang="sr-Latn-RS" sz="1600" dirty="0">
              <a:solidFill>
                <a:schemeClr val="bg1">
                  <a:lumMod val="95000"/>
                </a:schemeClr>
              </a:solidFill>
            </a:endParaRPr>
          </a:p>
          <a:p>
            <a:endParaRPr lang="sr-Latn-RS" sz="1600" dirty="0">
              <a:solidFill>
                <a:schemeClr val="bg1">
                  <a:lumMod val="95000"/>
                </a:schemeClr>
              </a:solidFill>
            </a:endParaRPr>
          </a:p>
          <a:p>
            <a:endParaRPr lang="sr-Latn-RS" sz="1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sr-Latn-RS" sz="1600" dirty="0">
                <a:solidFill>
                  <a:schemeClr val="bg1">
                    <a:lumMod val="95000"/>
                  </a:schemeClr>
                </a:solidFill>
              </a:rPr>
              <a:t>Pretpostavke, ograničenja i rizici </a:t>
            </a:r>
          </a:p>
          <a:p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br>
              <a:rPr lang="sr-Latn-RS" sz="16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sr-Latn-RS" sz="1600" dirty="0">
                <a:solidFill>
                  <a:schemeClr val="bg1">
                    <a:lumMod val="95000"/>
                  </a:schemeClr>
                </a:solidFill>
              </a:rPr>
              <a:t>Kontakt osoba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AB8241-CFAA-44D0-9020-B6E5EE0F0BBF}"/>
              </a:ext>
            </a:extLst>
          </p:cNvPr>
          <p:cNvSpPr txBox="1"/>
          <p:nvPr/>
        </p:nvSpPr>
        <p:spPr>
          <a:xfrm>
            <a:off x="3928755" y="1264723"/>
            <a:ext cx="81484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solidFill>
                  <a:schemeClr val="bg1">
                    <a:lumMod val="95000"/>
                  </a:schemeClr>
                </a:solidFill>
              </a:rPr>
              <a:t>Razvoj sistema za upravljanje robotskom rukom pomoću step ili servo motora</a:t>
            </a:r>
          </a:p>
          <a:p>
            <a:endParaRPr lang="sr-Latn-RS" sz="1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sr-Latn-RS" sz="1600" dirty="0">
                <a:solidFill>
                  <a:schemeClr val="bg1">
                    <a:lumMod val="95000"/>
                  </a:schemeClr>
                </a:solidFill>
              </a:rPr>
              <a:t>Konceptualni razvoj sistema za upravljanje robotskom rukom pomoću step ili servo motora. Rad na sistemu obuhvata softverski predlog rešenja za realizaciju već navedenog sistema. </a:t>
            </a:r>
          </a:p>
          <a:p>
            <a:endParaRPr lang="sr-Latn-R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chemeClr val="bg1">
                    <a:lumMod val="95000"/>
                  </a:schemeClr>
                </a:solidFill>
              </a:rPr>
              <a:t>Definisanje i analiza projekta kao i neophodnih komponenti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chemeClr val="bg1">
                    <a:lumMod val="95000"/>
                  </a:schemeClr>
                </a:solidFill>
              </a:rPr>
              <a:t>Projektovanje i razvoj sistema uz testiranje svih definisanih funkcionalnosti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chemeClr val="bg1">
                    <a:lumMod val="95000"/>
                  </a:schemeClr>
                </a:solidFill>
              </a:rPr>
              <a:t>Finalizacija celokupnog projekta i pisanje tehničke dokumentacije i uputstava</a:t>
            </a:r>
          </a:p>
          <a:p>
            <a:endParaRPr lang="sr-Latn-RS" sz="1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sr-Latn-RS" sz="1600" dirty="0">
                <a:solidFill>
                  <a:schemeClr val="bg1">
                    <a:lumMod val="95000"/>
                  </a:schemeClr>
                </a:solidFill>
              </a:rPr>
              <a:t>Klijent: Aleksandar Peulić</a:t>
            </a:r>
          </a:p>
          <a:p>
            <a:r>
              <a:rPr lang="sr-Latn-RS" sz="1600" dirty="0">
                <a:solidFill>
                  <a:schemeClr val="bg1">
                    <a:lumMod val="95000"/>
                  </a:schemeClr>
                </a:solidFill>
              </a:rPr>
              <a:t>Menadžer projekta: Luka Vasiljević</a:t>
            </a:r>
          </a:p>
          <a:p>
            <a:endParaRPr lang="sr-Latn-R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chemeClr val="bg1">
                    <a:lumMod val="95000"/>
                  </a:schemeClr>
                </a:solidFill>
              </a:rPr>
              <a:t>Definisan princip rada sistema 12.02.2022.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chemeClr val="bg1">
                    <a:lumMod val="95000"/>
                  </a:schemeClr>
                </a:solidFill>
              </a:rPr>
              <a:t>Testiranje radne verzije 14.02.2022.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chemeClr val="bg1">
                    <a:lumMod val="95000"/>
                  </a:schemeClr>
                </a:solidFill>
              </a:rPr>
              <a:t>Finalizacija projekta i pisanje dokumentacije 15.02.2022.</a:t>
            </a:r>
          </a:p>
          <a:p>
            <a:endParaRPr lang="sr-Latn-RS" sz="1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sr-Latn-RS" sz="1600" dirty="0">
                <a:solidFill>
                  <a:schemeClr val="bg1">
                    <a:lumMod val="95000"/>
                  </a:schemeClr>
                </a:solidFill>
              </a:rPr>
              <a:t>Tržište u porastu, dosta potencijalnih klijenata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Dostupnost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hardverskih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komponenti</a:t>
            </a:r>
            <a:r>
              <a:rPr lang="sr-Latn-RS" sz="1600" dirty="0">
                <a:solidFill>
                  <a:schemeClr val="bg1">
                    <a:lumMod val="95000"/>
                  </a:schemeClr>
                </a:solidFill>
              </a:rPr>
              <a:t>, izuzetno kratak period razvoja</a:t>
            </a:r>
          </a:p>
          <a:p>
            <a:endParaRPr lang="sr-Latn-RS" sz="1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sr-Latn-RS" sz="1600" dirty="0">
                <a:solidFill>
                  <a:schemeClr val="bg1">
                    <a:lumMod val="95000"/>
                  </a:schemeClr>
                </a:solidFill>
              </a:rPr>
              <a:t>Vasiljević Luka 51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/2018 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lukav217@gmail.com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{308C8A04-398D-4DA8-A5DB-01CF62EBB3AE}tf78479028_win32</Template>
  <TotalTime>22</TotalTime>
  <Words>147</Words>
  <Application>Microsoft Office PowerPoint</Application>
  <PresentationFormat>Widescreen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Project Charter – Sistem za upravljanje Robotskom rukom Pomoću step ili servo motora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Charter – Sistem za upravljanje Robotskom rukom Pomoću step ili servo motora</dc:title>
  <dc:creator>Luka Vasiljević</dc:creator>
  <cp:lastModifiedBy>Luka Vasiljević</cp:lastModifiedBy>
  <cp:revision>2</cp:revision>
  <dcterms:created xsi:type="dcterms:W3CDTF">2022-02-15T17:39:37Z</dcterms:created>
  <dcterms:modified xsi:type="dcterms:W3CDTF">2022-02-15T18:27:25Z</dcterms:modified>
</cp:coreProperties>
</file>