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94694"/>
  </p:normalViewPr>
  <p:slideViewPr>
    <p:cSldViewPr snapToGrid="0">
      <p:cViewPr varScale="1">
        <p:scale>
          <a:sx n="121" d="100"/>
          <a:sy n="12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8EFD-D0D0-6FA7-B86E-8A63F057F3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79A125-74C1-F02E-FAF5-67553048C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2A48AF-F28E-8F97-FDE6-58BD4B5C8983}"/>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8A0E6CD5-686C-6E8A-0D82-F06B65D27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24A1A-DEF6-A1AB-F494-9C61AD31BA85}"/>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221705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ABC0-3019-759F-6BD5-7E3DA7E670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5E5F4E-3B35-908C-76A6-D27DA59E19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E20910-3421-AEEE-FE60-0183E3411ED7}"/>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BB7033D1-01AA-4ED7-3E5C-F622FCE06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75A98-5BBE-AF10-689A-71BCF43441B7}"/>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40767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930C4-4114-F9E5-47CA-19640CA4BAB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102763-6892-F62E-5C31-5362F32DD4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206CD9-8AFA-58B9-36ED-3F27FB6AE616}"/>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3162BB59-ADC5-6911-9F57-D2FE7C840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59CDE-AD33-8049-876D-BB7EB9F3D3D6}"/>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40542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7BAE-2848-290F-3F9A-766D9B54C9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1051E07-87F2-8465-64F4-54D4EA0991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51E7F3-A50E-24F2-ACE4-8F82254884F9}"/>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DB8EF68E-2A30-B1CC-9D82-F98FCBEA4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B14C6-0A23-2E6A-94A8-7BCBF1819649}"/>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11046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CB0D-0728-8699-D375-242E0FFE2F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F108239-5F09-C08A-F24E-3CBB2813C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2300AB5-B8CE-421A-EFBE-074A30DCED1D}"/>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736E2C02-4BF4-FC23-AB1D-E487893E9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39EDC-DD60-AA5D-8B4D-A844A36BD187}"/>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190243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EA33-CA41-83CC-5C6E-9913E155FA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DEBADF-A18D-AD7C-659D-F030527FE5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74DA9D-9461-D4C7-9C64-0922B1B4AF5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A110A07-10BF-3ED7-7FCB-9708A8A10489}"/>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6" name="Footer Placeholder 5">
            <a:extLst>
              <a:ext uri="{FF2B5EF4-FFF2-40B4-BE49-F238E27FC236}">
                <a16:creationId xmlns:a16="http://schemas.microsoft.com/office/drawing/2014/main" id="{77CCEB09-F432-F9CD-4CF9-E0C09945F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08C7E-8A62-DDE1-BEDF-599773E642E2}"/>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130864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DA12-490F-B482-6CE4-847051BBCF1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744DAB-B932-BA31-3D66-6DBADA5C0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DB8D0C-CDA6-256B-9468-ED19E646714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64ABECA-3E47-DC92-BDA0-748079984A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4D8EAFE-FCCD-2370-FE6C-6F8D092049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FAC56F8-AFF4-559D-6763-A3C9D17A7379}"/>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8" name="Footer Placeholder 7">
            <a:extLst>
              <a:ext uri="{FF2B5EF4-FFF2-40B4-BE49-F238E27FC236}">
                <a16:creationId xmlns:a16="http://schemas.microsoft.com/office/drawing/2014/main" id="{72F7E024-8F83-6123-F86C-591F39F08E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AE237E-C9DD-6B87-F49D-852B7621984A}"/>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34589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AD21-4B9A-A0FA-AFC2-BCE87BE19A4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EE82B4-B364-FB9C-028F-B7714C31F9C6}"/>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4" name="Footer Placeholder 3">
            <a:extLst>
              <a:ext uri="{FF2B5EF4-FFF2-40B4-BE49-F238E27FC236}">
                <a16:creationId xmlns:a16="http://schemas.microsoft.com/office/drawing/2014/main" id="{7AA8FDDB-5FD9-C8B4-1F09-858D397934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9FEE4-B1B4-916A-0CFA-75A2F74A67BE}"/>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240112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96A02B-1042-D1BC-77F3-4C0A55AD4452}"/>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3" name="Footer Placeholder 2">
            <a:extLst>
              <a:ext uri="{FF2B5EF4-FFF2-40B4-BE49-F238E27FC236}">
                <a16:creationId xmlns:a16="http://schemas.microsoft.com/office/drawing/2014/main" id="{7AB2A4CB-C7C0-4044-F2FC-892692CFF0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B9721B-87EB-745C-7671-6CDAE5242972}"/>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41018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31E6-8CC8-E35B-6DEE-C60907EBAF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442CC4-D5BE-0901-E411-9C6FF98EC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3755878-9468-F3F1-01A3-449D6F4CD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6133A7-7D75-D52A-3F38-406925B77144}"/>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6" name="Footer Placeholder 5">
            <a:extLst>
              <a:ext uri="{FF2B5EF4-FFF2-40B4-BE49-F238E27FC236}">
                <a16:creationId xmlns:a16="http://schemas.microsoft.com/office/drawing/2014/main" id="{DFB8BD14-B469-E8AB-62C6-475E43A5F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A7798-01FB-9857-B239-8089C55994CF}"/>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92810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FE80-AC53-DDDF-2368-23F9ED9DBF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DEF039A-96E8-8A30-EB79-3A03D8177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E4F44-9CAD-AB06-610C-5BBBA2105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53B239-92B4-E133-0135-423BBA900902}"/>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6" name="Footer Placeholder 5">
            <a:extLst>
              <a:ext uri="{FF2B5EF4-FFF2-40B4-BE49-F238E27FC236}">
                <a16:creationId xmlns:a16="http://schemas.microsoft.com/office/drawing/2014/main" id="{B7BF3B9E-E76B-C62A-8DAC-439DE409A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D7FFE-6DC1-27D8-768E-7D70088E8A15}"/>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3461169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47C0E-6D6D-8417-35CF-C633C350B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42B729-094F-0147-FAAF-674188F5F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68E2A7-38AB-CA6A-2150-9B54909B0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68F8AF67-F50E-BF05-C649-226862CCB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484EED-82D7-8599-478D-645625444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FE76D-835B-7646-A372-B0860C244815}" type="slidenum">
              <a:rPr lang="en-US" smtClean="0"/>
              <a:t>‹#›</a:t>
            </a:fld>
            <a:endParaRPr lang="en-US"/>
          </a:p>
        </p:txBody>
      </p:sp>
    </p:spTree>
    <p:extLst>
      <p:ext uri="{BB962C8B-B14F-4D97-AF65-F5344CB8AC3E}">
        <p14:creationId xmlns:p14="http://schemas.microsoft.com/office/powerpoint/2010/main" val="1124932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ECD1-F741-602E-E7F1-9ABB920EDB6D}"/>
              </a:ext>
            </a:extLst>
          </p:cNvPr>
          <p:cNvSpPr>
            <a:spLocks noGrp="1"/>
          </p:cNvSpPr>
          <p:nvPr>
            <p:ph type="ctrTitle"/>
          </p:nvPr>
        </p:nvSpPr>
        <p:spPr/>
        <p:txBody>
          <a:bodyPr/>
          <a:lstStyle/>
          <a:p>
            <a:r>
              <a:rPr lang="en-US" dirty="0"/>
              <a:t>Time Management</a:t>
            </a:r>
          </a:p>
        </p:txBody>
      </p:sp>
    </p:spTree>
    <p:extLst>
      <p:ext uri="{BB962C8B-B14F-4D97-AF65-F5344CB8AC3E}">
        <p14:creationId xmlns:p14="http://schemas.microsoft.com/office/powerpoint/2010/main" val="413989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65D2-D635-28D5-758B-6C544D409137}"/>
              </a:ext>
            </a:extLst>
          </p:cNvPr>
          <p:cNvSpPr>
            <a:spLocks noGrp="1"/>
          </p:cNvSpPr>
          <p:nvPr>
            <p:ph type="title"/>
          </p:nvPr>
        </p:nvSpPr>
        <p:spPr/>
        <p:txBody>
          <a:bodyPr/>
          <a:lstStyle/>
          <a:p>
            <a:r>
              <a:rPr lang="en-US" dirty="0"/>
              <a:t>Project Vision and Background</a:t>
            </a:r>
          </a:p>
        </p:txBody>
      </p:sp>
      <p:sp>
        <p:nvSpPr>
          <p:cNvPr id="3" name="Content Placeholder 2">
            <a:extLst>
              <a:ext uri="{FF2B5EF4-FFF2-40B4-BE49-F238E27FC236}">
                <a16:creationId xmlns:a16="http://schemas.microsoft.com/office/drawing/2014/main" id="{FAB107D0-70B0-FA68-6651-EE38BDC94628}"/>
              </a:ext>
            </a:extLst>
          </p:cNvPr>
          <p:cNvSpPr>
            <a:spLocks noGrp="1"/>
          </p:cNvSpPr>
          <p:nvPr>
            <p:ph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idea of this project is to allow users to manage the tasks that they need to complete and assign them to days that they can do them. This will allow users to manage their time efficiently so that they complete all they need to in the time that they have.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People have been using calendars for years to manage when certain tasks need to be done, and a digital calendar will allow users to manage their time from any device anywhere. This will allow users to be organised and get tasks completed before the deadline.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Consideration must be taken regarding the accessibility of this project when the interface is designed. If the site is not accessible then the target audience is limited, and would go against the UK Equality Act of 2010. The Equality Act states that reasonable steps must be taken to make a website more inclusive.</a:t>
            </a:r>
          </a:p>
          <a:p>
            <a:endParaRPr lang="en-US" dirty="0"/>
          </a:p>
        </p:txBody>
      </p:sp>
    </p:spTree>
    <p:extLst>
      <p:ext uri="{BB962C8B-B14F-4D97-AF65-F5344CB8AC3E}">
        <p14:creationId xmlns:p14="http://schemas.microsoft.com/office/powerpoint/2010/main" val="2754284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7D8F-76DD-D206-48C4-EE17BD0B0D2F}"/>
              </a:ext>
            </a:extLst>
          </p:cNvPr>
          <p:cNvSpPr>
            <a:spLocks noGrp="1"/>
          </p:cNvSpPr>
          <p:nvPr>
            <p:ph type="title"/>
          </p:nvPr>
        </p:nvSpPr>
        <p:spPr/>
        <p:txBody>
          <a:bodyPr/>
          <a:lstStyle/>
          <a:p>
            <a:r>
              <a:rPr lang="en-US" dirty="0"/>
              <a:t>Sprints</a:t>
            </a:r>
          </a:p>
        </p:txBody>
      </p:sp>
      <p:sp>
        <p:nvSpPr>
          <p:cNvPr id="3" name="Content Placeholder 2">
            <a:extLst>
              <a:ext uri="{FF2B5EF4-FFF2-40B4-BE49-F238E27FC236}">
                <a16:creationId xmlns:a16="http://schemas.microsoft.com/office/drawing/2014/main" id="{F2859535-E916-75E2-595A-6FA799205D80}"/>
              </a:ext>
            </a:extLst>
          </p:cNvPr>
          <p:cNvSpPr>
            <a:spLocks noGrp="1"/>
          </p:cNvSpPr>
          <p:nvPr>
            <p:ph idx="1"/>
          </p:nvPr>
        </p:nvSpPr>
        <p:spPr/>
        <p:txBody>
          <a:bodyPr>
            <a:normAutofit lnSpcReduction="10000"/>
          </a:bodyPr>
          <a:lstStyle/>
          <a:p>
            <a:r>
              <a:rPr lang="en-US" dirty="0"/>
              <a:t>Sprint 1</a:t>
            </a:r>
          </a:p>
          <a:p>
            <a:pPr lvl="1"/>
            <a:r>
              <a:rPr lang="en-US" dirty="0"/>
              <a:t>Create introduction for documentation</a:t>
            </a:r>
          </a:p>
          <a:p>
            <a:pPr lvl="1"/>
            <a:r>
              <a:rPr lang="en-US" dirty="0"/>
              <a:t>Create product vision</a:t>
            </a:r>
          </a:p>
          <a:p>
            <a:pPr lvl="1"/>
            <a:r>
              <a:rPr lang="en-US" dirty="0"/>
              <a:t>Research background</a:t>
            </a:r>
          </a:p>
          <a:p>
            <a:pPr lvl="1"/>
            <a:r>
              <a:rPr lang="en-US" dirty="0"/>
              <a:t>Create wireframes</a:t>
            </a:r>
          </a:p>
          <a:p>
            <a:r>
              <a:rPr lang="en-US" dirty="0"/>
              <a:t>Sprint 2</a:t>
            </a:r>
          </a:p>
          <a:p>
            <a:pPr lvl="1"/>
            <a:r>
              <a:rPr lang="en-US" dirty="0"/>
              <a:t>Create UML diagrams</a:t>
            </a:r>
          </a:p>
          <a:p>
            <a:pPr lvl="1"/>
            <a:r>
              <a:rPr lang="en-US" dirty="0"/>
              <a:t>Program the template for the application:</a:t>
            </a:r>
          </a:p>
          <a:p>
            <a:pPr lvl="2"/>
            <a:r>
              <a:rPr lang="en-US" dirty="0"/>
              <a:t>Nav bar</a:t>
            </a:r>
          </a:p>
          <a:p>
            <a:pPr lvl="2"/>
            <a:r>
              <a:rPr lang="en-US" dirty="0"/>
              <a:t>Calendar</a:t>
            </a:r>
          </a:p>
          <a:p>
            <a:pPr lvl="2"/>
            <a:r>
              <a:rPr lang="en-US" dirty="0"/>
              <a:t>Log in page</a:t>
            </a:r>
          </a:p>
          <a:p>
            <a:pPr lvl="2"/>
            <a:r>
              <a:rPr lang="en-US" dirty="0"/>
              <a:t>Register page</a:t>
            </a:r>
          </a:p>
        </p:txBody>
      </p:sp>
    </p:spTree>
    <p:extLst>
      <p:ext uri="{BB962C8B-B14F-4D97-AF65-F5344CB8AC3E}">
        <p14:creationId xmlns:p14="http://schemas.microsoft.com/office/powerpoint/2010/main" val="425463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99F6-3203-3138-D470-88F7358C361D}"/>
              </a:ext>
            </a:extLst>
          </p:cNvPr>
          <p:cNvSpPr>
            <a:spLocks noGrp="1"/>
          </p:cNvSpPr>
          <p:nvPr>
            <p:ph type="title"/>
          </p:nvPr>
        </p:nvSpPr>
        <p:spPr/>
        <p:txBody>
          <a:bodyPr/>
          <a:lstStyle/>
          <a:p>
            <a:r>
              <a:rPr lang="en-US" dirty="0"/>
              <a:t>UML Models</a:t>
            </a:r>
          </a:p>
        </p:txBody>
      </p:sp>
      <p:pic>
        <p:nvPicPr>
          <p:cNvPr id="4" name="Picture 3" descr="A screenshot of a computer program&#10;&#10;Description automatically generated">
            <a:extLst>
              <a:ext uri="{FF2B5EF4-FFF2-40B4-BE49-F238E27FC236}">
                <a16:creationId xmlns:a16="http://schemas.microsoft.com/office/drawing/2014/main" id="{A9A19538-91C9-3E27-FB8E-5864D4AE3E95}"/>
              </a:ext>
            </a:extLst>
          </p:cNvPr>
          <p:cNvPicPr>
            <a:picLocks noChangeAspect="1"/>
          </p:cNvPicPr>
          <p:nvPr/>
        </p:nvPicPr>
        <p:blipFill>
          <a:blip r:embed="rId2"/>
          <a:stretch>
            <a:fillRect/>
          </a:stretch>
        </p:blipFill>
        <p:spPr>
          <a:xfrm>
            <a:off x="267153" y="1605863"/>
            <a:ext cx="4005994" cy="4495360"/>
          </a:xfrm>
          <a:prstGeom prst="rect">
            <a:avLst/>
          </a:prstGeom>
        </p:spPr>
      </p:pic>
      <p:pic>
        <p:nvPicPr>
          <p:cNvPr id="5" name="Picture 4" descr="A close-up of a computer code&#10;&#10;Description automatically generated">
            <a:extLst>
              <a:ext uri="{FF2B5EF4-FFF2-40B4-BE49-F238E27FC236}">
                <a16:creationId xmlns:a16="http://schemas.microsoft.com/office/drawing/2014/main" id="{09C06C75-A669-76B8-B35E-07E5A45027E4}"/>
              </a:ext>
            </a:extLst>
          </p:cNvPr>
          <p:cNvPicPr>
            <a:picLocks noChangeAspect="1"/>
          </p:cNvPicPr>
          <p:nvPr/>
        </p:nvPicPr>
        <p:blipFill>
          <a:blip r:embed="rId3"/>
          <a:stretch>
            <a:fillRect/>
          </a:stretch>
        </p:blipFill>
        <p:spPr>
          <a:xfrm>
            <a:off x="4686081" y="1690689"/>
            <a:ext cx="2819839" cy="190159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B3A535E-9E4C-E3F8-2669-6537DEAB3C0D}"/>
              </a:ext>
            </a:extLst>
          </p:cNvPr>
          <p:cNvPicPr>
            <a:picLocks noChangeAspect="1"/>
          </p:cNvPicPr>
          <p:nvPr/>
        </p:nvPicPr>
        <p:blipFill>
          <a:blip r:embed="rId4"/>
          <a:stretch>
            <a:fillRect/>
          </a:stretch>
        </p:blipFill>
        <p:spPr>
          <a:xfrm>
            <a:off x="8328529" y="1690688"/>
            <a:ext cx="3596318" cy="3161620"/>
          </a:xfrm>
          <a:prstGeom prst="rect">
            <a:avLst/>
          </a:prstGeom>
        </p:spPr>
      </p:pic>
    </p:spTree>
    <p:extLst>
      <p:ext uri="{BB962C8B-B14F-4D97-AF65-F5344CB8AC3E}">
        <p14:creationId xmlns:p14="http://schemas.microsoft.com/office/powerpoint/2010/main" val="337489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B33A-4D88-8B29-E8D7-771B1D3690B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87EDED4-E45E-DB5B-B222-6A04A833CF76}"/>
              </a:ext>
            </a:extLst>
          </p:cNvPr>
          <p:cNvSpPr>
            <a:spLocks noGrp="1"/>
          </p:cNvSpPr>
          <p:nvPr>
            <p:ph idx="1"/>
          </p:nvPr>
        </p:nvSpPr>
        <p:spPr/>
        <p:txBody>
          <a:bodyPr/>
          <a:lstStyle/>
          <a:p>
            <a:r>
              <a:rPr lang="en-US" dirty="0"/>
              <a:t>Getting the calendar to scroll back and forward to other weeks</a:t>
            </a:r>
          </a:p>
        </p:txBody>
      </p:sp>
    </p:spTree>
    <p:extLst>
      <p:ext uri="{BB962C8B-B14F-4D97-AF65-F5344CB8AC3E}">
        <p14:creationId xmlns:p14="http://schemas.microsoft.com/office/powerpoint/2010/main" val="1690297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212</Words>
  <Application>Microsoft Macintosh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Time Management</vt:lpstr>
      <vt:lpstr>Project Vision and Background</vt:lpstr>
      <vt:lpstr>Sprints</vt:lpstr>
      <vt:lpstr>UML Models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 software</dc:title>
  <dc:creator>(s) Luka Wilson-Green</dc:creator>
  <cp:lastModifiedBy>(s) Luka Wilson-Green</cp:lastModifiedBy>
  <cp:revision>2</cp:revision>
  <dcterms:created xsi:type="dcterms:W3CDTF">2024-01-11T01:04:00Z</dcterms:created>
  <dcterms:modified xsi:type="dcterms:W3CDTF">2024-01-11T12:00:54Z</dcterms:modified>
</cp:coreProperties>
</file>