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3" r:id="rId4"/>
    <p:sldId id="261" r:id="rId5"/>
    <p:sldId id="262"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36735"/>
  </p:normalViewPr>
  <p:slideViewPr>
    <p:cSldViewPr snapToGrid="0">
      <p:cViewPr varScale="1">
        <p:scale>
          <a:sx n="42" d="100"/>
          <a:sy n="42" d="100"/>
        </p:scale>
        <p:origin x="37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70CE5-E671-484D-828A-A02D8575A20E}" type="datetimeFigureOut">
              <a:rPr lang="en-US" smtClean="0"/>
              <a:t>5/1/24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BC571-0237-B947-ACEF-19124F71DA04}" type="slidenum">
              <a:rPr lang="en-US" smtClean="0"/>
              <a:t>‹#›</a:t>
            </a:fld>
            <a:endParaRPr lang="en-US"/>
          </a:p>
        </p:txBody>
      </p:sp>
    </p:spTree>
    <p:extLst>
      <p:ext uri="{BB962C8B-B14F-4D97-AF65-F5344CB8AC3E}">
        <p14:creationId xmlns:p14="http://schemas.microsoft.com/office/powerpoint/2010/main" val="2834643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APPLICATION LOGGED OUT</a:t>
            </a:r>
          </a:p>
          <a:p>
            <a:pPr marL="171450" indent="-171450">
              <a:buFont typeface="Arial" panose="020B0604020202020204" pitchFamily="34" charset="0"/>
              <a:buChar char="•"/>
            </a:pPr>
            <a:r>
              <a:rPr lang="en-US" dirty="0"/>
              <a:t>When the user is logged out, the calendar has a grey overlay to convey that the user is not able to use it until they are logged in. At this point, the user has the option to toggle the theme (TOGGLE THEME) and log in. (PAUSE, TOGGLE THEME BACK)</a:t>
            </a:r>
          </a:p>
          <a:p>
            <a:pPr marL="0" indent="0">
              <a:buFont typeface="Arial" panose="020B0604020202020204" pitchFamily="34" charset="0"/>
              <a:buNone/>
            </a:pPr>
            <a:r>
              <a:rPr lang="en-US" dirty="0"/>
              <a:t>CLICK LOG IN</a:t>
            </a:r>
          </a:p>
          <a:p>
            <a:pPr marL="171450" indent="-171450">
              <a:buFont typeface="Arial" panose="020B0604020202020204" pitchFamily="34" charset="0"/>
              <a:buChar char="•"/>
            </a:pPr>
            <a:r>
              <a:rPr lang="en-US" dirty="0"/>
              <a:t>If the user does not have an account, then they can register an account (CLICK REGISTER). When they fill in the form, if all the information is provided and the username is not already in use then the account will be created and the user will be logged in</a:t>
            </a:r>
          </a:p>
          <a:p>
            <a:pPr marL="0" indent="0">
              <a:buFont typeface="Arial" panose="020B0604020202020204" pitchFamily="34" charset="0"/>
              <a:buNone/>
            </a:pPr>
            <a:r>
              <a:rPr lang="en-US" dirty="0"/>
              <a:t>LOG IN</a:t>
            </a:r>
          </a:p>
          <a:p>
            <a:pPr marL="171450" indent="-171450">
              <a:buFont typeface="Arial" panose="020B0604020202020204" pitchFamily="34" charset="0"/>
              <a:buChar char="•"/>
            </a:pPr>
            <a:r>
              <a:rPr lang="en-US" dirty="0"/>
              <a:t>After the user has logged in, they will be able to see any reminders that they have already created. If a reminder has a description that is too long to fit, the user can hover over the description and the whole description will appear</a:t>
            </a:r>
          </a:p>
          <a:p>
            <a:pPr marL="171450" indent="-171450">
              <a:buFont typeface="Arial" panose="020B0604020202020204" pitchFamily="34" charset="0"/>
              <a:buChar char="•"/>
            </a:pPr>
            <a:r>
              <a:rPr lang="en-US" dirty="0"/>
              <a:t>The user can also create new reminders (CLICK NEW). If they fill in all the required information the reminder will be saved to the server and displayed in their calendar</a:t>
            </a:r>
          </a:p>
          <a:p>
            <a:pPr marL="171450" indent="-171450">
              <a:buFont typeface="Arial" panose="020B0604020202020204" pitchFamily="34" charset="0"/>
              <a:buChar char="•"/>
            </a:pPr>
            <a:r>
              <a:rPr lang="en-US" dirty="0"/>
              <a:t>If the user wants to edit a reminder this can easily be done by clicking on the reminder (DEMONSTRATE) and editing the information. This will then be updated both on the server and in the calendar.</a:t>
            </a:r>
          </a:p>
          <a:p>
            <a:pPr marL="171450" indent="-171450">
              <a:buFont typeface="Arial" panose="020B0604020202020204" pitchFamily="34" charset="0"/>
              <a:buChar char="•"/>
            </a:pPr>
            <a:r>
              <a:rPr lang="en-US" dirty="0"/>
              <a:t>When the user has completed the task they can complete the reminder by ticking the checkbox, making the reminder disappear from the calendar and it will be removed from the server (DEMONSTRATE).</a:t>
            </a:r>
          </a:p>
          <a:p>
            <a:pPr marL="171450" indent="-171450">
              <a:buFont typeface="Arial" panose="020B0604020202020204" pitchFamily="34" charset="0"/>
              <a:buChar char="•"/>
            </a:pPr>
            <a:r>
              <a:rPr lang="en-US" dirty="0"/>
              <a:t>The calendar can also be navigated to different weeks by using the buttons in the nav bar (DEMONSTRATE) and the user can easily return to the this week afterwards.</a:t>
            </a:r>
          </a:p>
        </p:txBody>
      </p:sp>
      <p:sp>
        <p:nvSpPr>
          <p:cNvPr id="4" name="Slide Number Placeholder 3"/>
          <p:cNvSpPr>
            <a:spLocks noGrp="1"/>
          </p:cNvSpPr>
          <p:nvPr>
            <p:ph type="sldNum" sz="quarter" idx="5"/>
          </p:nvPr>
        </p:nvSpPr>
        <p:spPr/>
        <p:txBody>
          <a:bodyPr/>
          <a:lstStyle/>
          <a:p>
            <a:fld id="{1ACBC571-0237-B947-ACEF-19124F71DA04}" type="slidenum">
              <a:rPr lang="en-US" smtClean="0"/>
              <a:t>1</a:t>
            </a:fld>
            <a:endParaRPr lang="en-US"/>
          </a:p>
        </p:txBody>
      </p:sp>
    </p:spTree>
    <p:extLst>
      <p:ext uri="{BB962C8B-B14F-4D97-AF65-F5344CB8AC3E}">
        <p14:creationId xmlns:p14="http://schemas.microsoft.com/office/powerpoint/2010/main" val="3245129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5743E-819F-BAA3-38C4-742039E265A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511825E-6EA5-D3BC-AFD5-37AE810731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4330202D-7718-75AB-7190-CB064C04CB22}"/>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5" name="Footer Placeholder 4">
            <a:extLst>
              <a:ext uri="{FF2B5EF4-FFF2-40B4-BE49-F238E27FC236}">
                <a16:creationId xmlns:a16="http://schemas.microsoft.com/office/drawing/2014/main" id="{AC259D11-BDED-088A-855A-F4665BACC0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D02AA0-65BF-8031-24DC-0DC23AAFB5F1}"/>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172032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D6D8-95D2-378E-18CD-A145EC179923}"/>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1C689317-56D7-B0D1-9BA3-7AF2911A455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9064AE8-CD71-89C7-51A1-E209CDA76329}"/>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5" name="Footer Placeholder 4">
            <a:extLst>
              <a:ext uri="{FF2B5EF4-FFF2-40B4-BE49-F238E27FC236}">
                <a16:creationId xmlns:a16="http://schemas.microsoft.com/office/drawing/2014/main" id="{3F384133-6E05-9A33-E4D3-5BDBAA4880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8BFF39-5F8F-3F64-1F6F-4C1A4B8DCEC7}"/>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1413360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5F8B6A-073C-466F-0CA4-826D1517F8C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BF830B5-D0EE-8006-7F06-048FE904F00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4A4C385-7331-9992-7604-A031C01A0E0F}"/>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5" name="Footer Placeholder 4">
            <a:extLst>
              <a:ext uri="{FF2B5EF4-FFF2-40B4-BE49-F238E27FC236}">
                <a16:creationId xmlns:a16="http://schemas.microsoft.com/office/drawing/2014/main" id="{8792B343-BF02-63B3-0D08-BD4AA9E578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D09110-1576-0558-32EB-B5D72F734CC8}"/>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4180579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625A-08F2-7202-162E-0E0F3E57ED7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0E02A10-F1CA-FC11-EFF2-A68A9434AFF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30DB400-D711-DF53-E493-31E620E274DD}"/>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5" name="Footer Placeholder 4">
            <a:extLst>
              <a:ext uri="{FF2B5EF4-FFF2-40B4-BE49-F238E27FC236}">
                <a16:creationId xmlns:a16="http://schemas.microsoft.com/office/drawing/2014/main" id="{038D6CDA-CFE0-CA56-94C3-070DD03A24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F61B61-B906-1A7E-590A-AFE5E08A9AD5}"/>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417496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D34C-F364-2B3E-B516-6ED70CB719D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49A0399-D4A9-4323-A125-7D64E320B6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5A04703-713D-62AA-1AA1-28CF46FE9807}"/>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5" name="Footer Placeholder 4">
            <a:extLst>
              <a:ext uri="{FF2B5EF4-FFF2-40B4-BE49-F238E27FC236}">
                <a16:creationId xmlns:a16="http://schemas.microsoft.com/office/drawing/2014/main" id="{01B00C6E-0D3D-5B1B-75FE-DBC705DDB1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8E9A2B-1C2E-1123-DB27-BD850667C9E7}"/>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250944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E832C-1D08-C6ED-F1F2-DDCABE328E5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D0A11B5-2B0C-83CC-008E-DAD9958714C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D63B2DF9-9EC4-12CF-7D3A-36429744E16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9389A63D-DD28-BA43-EABB-9898B4157C64}"/>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6" name="Footer Placeholder 5">
            <a:extLst>
              <a:ext uri="{FF2B5EF4-FFF2-40B4-BE49-F238E27FC236}">
                <a16:creationId xmlns:a16="http://schemas.microsoft.com/office/drawing/2014/main" id="{609E9C2C-1B55-039A-6B67-BDC56AE472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67F318-F9AA-7903-24B0-515BF90222CD}"/>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2721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B3C7-38FC-F8B7-D9D3-8C781594C49D}"/>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5C6BCFE-730B-0003-9DBB-547C00BA8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81C53D1-581B-0279-E6A5-38D55B3A002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33809DC-9A9C-F051-056C-27044FA10A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D545EF0-75E9-7DB7-47A0-18CEDFC09C0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05BE490-D200-A4A3-CE6E-5C947F87534C}"/>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8" name="Footer Placeholder 7">
            <a:extLst>
              <a:ext uri="{FF2B5EF4-FFF2-40B4-BE49-F238E27FC236}">
                <a16:creationId xmlns:a16="http://schemas.microsoft.com/office/drawing/2014/main" id="{70B888DC-38E9-1DD9-12C0-22D65E7A970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FF40485-359C-C6A3-CC71-A0CF343CC17B}"/>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423058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61A2-7F7F-5D02-74FA-775F611BA289}"/>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7DDE332C-4702-F339-A3AE-D9965E6AA95C}"/>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4" name="Footer Placeholder 3">
            <a:extLst>
              <a:ext uri="{FF2B5EF4-FFF2-40B4-BE49-F238E27FC236}">
                <a16:creationId xmlns:a16="http://schemas.microsoft.com/office/drawing/2014/main" id="{1934E4EE-3A76-2304-F90C-8A769810172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35E84B9-C70E-C629-1959-9A02861A197C}"/>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31630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B3B1CE-0165-FA99-B98A-D390BF3EE3D9}"/>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3" name="Footer Placeholder 2">
            <a:extLst>
              <a:ext uri="{FF2B5EF4-FFF2-40B4-BE49-F238E27FC236}">
                <a16:creationId xmlns:a16="http://schemas.microsoft.com/office/drawing/2014/main" id="{E02EE01A-0A87-CFE6-F6F3-34B62C31173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D34F937-394D-9B8D-165B-129D6A43C831}"/>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258197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51D3-9A78-B5B3-D36A-4AC3080B026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64FEF390-CCC0-6012-F9FA-3FF1C3D19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4DA5164-A84B-DE80-1FB3-950B3E15F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E3851CE-8DFD-C565-189D-3851DCD3D37D}"/>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6" name="Footer Placeholder 5">
            <a:extLst>
              <a:ext uri="{FF2B5EF4-FFF2-40B4-BE49-F238E27FC236}">
                <a16:creationId xmlns:a16="http://schemas.microsoft.com/office/drawing/2014/main" id="{24E49F3D-2497-D422-A070-C01E740B21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E096D68-BD83-C563-DA4D-7F19A8717906}"/>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1953389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E23C-AF90-5C2C-C71B-149B743D1B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3C07E40B-7A74-6B2C-969D-CB0EF77B1C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9DE40A2-BBE8-EAC0-1E2E-53F109DCF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C4C1068-4073-8991-979D-42768B62BAED}"/>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6" name="Footer Placeholder 5">
            <a:extLst>
              <a:ext uri="{FF2B5EF4-FFF2-40B4-BE49-F238E27FC236}">
                <a16:creationId xmlns:a16="http://schemas.microsoft.com/office/drawing/2014/main" id="{5C5EBC64-B324-8682-33FD-DCD74DA9F2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951137-1BEC-7E58-3C46-11E153307772}"/>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94559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37F7E-C4F5-A811-02B1-18AF769338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8D7558C9-B063-3679-48F7-38FA30D3D9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4BD1583-B050-711B-5FB0-7400347B8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8D1B8-B5DD-417F-B912-B4E9A7A5F0F4}" type="datetimeFigureOut">
              <a:rPr lang="en-GB" smtClean="0"/>
              <a:t>01/05/2024</a:t>
            </a:fld>
            <a:endParaRPr lang="en-GB"/>
          </a:p>
        </p:txBody>
      </p:sp>
      <p:sp>
        <p:nvSpPr>
          <p:cNvPr id="5" name="Footer Placeholder 4">
            <a:extLst>
              <a:ext uri="{FF2B5EF4-FFF2-40B4-BE49-F238E27FC236}">
                <a16:creationId xmlns:a16="http://schemas.microsoft.com/office/drawing/2014/main" id="{C0357279-E49B-46C2-9894-8A216A51C2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23E2381-1095-AADC-464E-F6E280DA37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CB581-5F24-470C-957D-B7E5A9ABB799}" type="slidenum">
              <a:rPr lang="en-GB" smtClean="0"/>
              <a:t>‹#›</a:t>
            </a:fld>
            <a:endParaRPr lang="en-GB"/>
          </a:p>
        </p:txBody>
      </p:sp>
    </p:spTree>
    <p:extLst>
      <p:ext uri="{BB962C8B-B14F-4D97-AF65-F5344CB8AC3E}">
        <p14:creationId xmlns:p14="http://schemas.microsoft.com/office/powerpoint/2010/main" val="3111116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A3BA-4D97-E1D1-E047-0A572EDE0188}"/>
              </a:ext>
            </a:extLst>
          </p:cNvPr>
          <p:cNvSpPr>
            <a:spLocks noGrp="1"/>
          </p:cNvSpPr>
          <p:nvPr>
            <p:ph type="ctrTitle"/>
          </p:nvPr>
        </p:nvSpPr>
        <p:spPr/>
        <p:txBody>
          <a:bodyPr/>
          <a:lstStyle/>
          <a:p>
            <a:r>
              <a:rPr lang="en-GB" dirty="0"/>
              <a:t>Application Executing</a:t>
            </a:r>
          </a:p>
        </p:txBody>
      </p:sp>
    </p:spTree>
    <p:extLst>
      <p:ext uri="{BB962C8B-B14F-4D97-AF65-F5344CB8AC3E}">
        <p14:creationId xmlns:p14="http://schemas.microsoft.com/office/powerpoint/2010/main" val="229094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Project Plan and Sprints</a:t>
            </a:r>
          </a:p>
        </p:txBody>
      </p:sp>
      <p:sp>
        <p:nvSpPr>
          <p:cNvPr id="4" name="Content Placeholder 3">
            <a:extLst>
              <a:ext uri="{FF2B5EF4-FFF2-40B4-BE49-F238E27FC236}">
                <a16:creationId xmlns:a16="http://schemas.microsoft.com/office/drawing/2014/main" id="{7C502AF5-645B-394B-1693-21B9092D6AC1}"/>
              </a:ext>
            </a:extLst>
          </p:cNvPr>
          <p:cNvSpPr>
            <a:spLocks noGrp="1"/>
          </p:cNvSpPr>
          <p:nvPr>
            <p:ph idx="1"/>
          </p:nvPr>
        </p:nvSpPr>
        <p:spPr>
          <a:xfrm>
            <a:off x="838200" y="1825625"/>
            <a:ext cx="10515600" cy="4667250"/>
          </a:xfrm>
        </p:spPr>
        <p:txBody>
          <a:bodyPr>
            <a:normAutofit fontScale="92500" lnSpcReduction="10000"/>
          </a:bodyPr>
          <a:lstStyle/>
          <a:p>
            <a:r>
              <a:rPr lang="en-GB" dirty="0"/>
              <a:t>Sprint 1:</a:t>
            </a:r>
          </a:p>
          <a:p>
            <a:pPr lvl="1"/>
            <a:r>
              <a:rPr lang="en-GB" dirty="0"/>
              <a:t>Introduction</a:t>
            </a:r>
          </a:p>
          <a:p>
            <a:pPr lvl="1"/>
            <a:r>
              <a:rPr lang="en-GB" dirty="0"/>
              <a:t>Project Vision</a:t>
            </a:r>
          </a:p>
          <a:p>
            <a:pPr lvl="1"/>
            <a:r>
              <a:rPr lang="en-GB" dirty="0"/>
              <a:t>Research Background</a:t>
            </a:r>
          </a:p>
          <a:p>
            <a:pPr lvl="1"/>
            <a:r>
              <a:rPr lang="en-GB" dirty="0"/>
              <a:t>Create Wireframes</a:t>
            </a:r>
          </a:p>
          <a:p>
            <a:pPr lvl="1"/>
            <a:endParaRPr lang="en-GB" dirty="0"/>
          </a:p>
          <a:p>
            <a:r>
              <a:rPr lang="en-GB" dirty="0"/>
              <a:t>Sprint 2:</a:t>
            </a:r>
          </a:p>
          <a:p>
            <a:pPr lvl="1"/>
            <a:r>
              <a:rPr lang="en-GB" dirty="0"/>
              <a:t>UML Diagrams</a:t>
            </a:r>
          </a:p>
          <a:p>
            <a:pPr lvl="1"/>
            <a:r>
              <a:rPr lang="en-GB" dirty="0"/>
              <a:t>Program template:</a:t>
            </a:r>
          </a:p>
          <a:p>
            <a:pPr lvl="2"/>
            <a:r>
              <a:rPr lang="en-GB" dirty="0"/>
              <a:t>Nav bar</a:t>
            </a:r>
          </a:p>
          <a:p>
            <a:pPr lvl="2"/>
            <a:r>
              <a:rPr lang="en-GB" dirty="0"/>
              <a:t>Calendar table</a:t>
            </a:r>
          </a:p>
          <a:p>
            <a:pPr lvl="2"/>
            <a:r>
              <a:rPr lang="en-GB" dirty="0"/>
              <a:t>Log in dialogue</a:t>
            </a:r>
          </a:p>
          <a:p>
            <a:pPr lvl="2"/>
            <a:r>
              <a:rPr lang="en-GB" dirty="0"/>
              <a:t>Register dialogue</a:t>
            </a:r>
          </a:p>
          <a:p>
            <a:pPr lvl="1"/>
            <a:endParaRPr lang="en-GB" dirty="0"/>
          </a:p>
        </p:txBody>
      </p:sp>
    </p:spTree>
    <p:extLst>
      <p:ext uri="{BB962C8B-B14F-4D97-AF65-F5344CB8AC3E}">
        <p14:creationId xmlns:p14="http://schemas.microsoft.com/office/powerpoint/2010/main" val="1277931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Project Plan and Sprints</a:t>
            </a:r>
          </a:p>
        </p:txBody>
      </p:sp>
      <p:sp>
        <p:nvSpPr>
          <p:cNvPr id="3" name="Content Placeholder 2">
            <a:extLst>
              <a:ext uri="{FF2B5EF4-FFF2-40B4-BE49-F238E27FC236}">
                <a16:creationId xmlns:a16="http://schemas.microsoft.com/office/drawing/2014/main" id="{9B8B81C2-8488-7700-778B-13F2EFAC6481}"/>
              </a:ext>
            </a:extLst>
          </p:cNvPr>
          <p:cNvSpPr>
            <a:spLocks noGrp="1"/>
          </p:cNvSpPr>
          <p:nvPr>
            <p:ph idx="1"/>
          </p:nvPr>
        </p:nvSpPr>
        <p:spPr>
          <a:xfrm>
            <a:off x="838200" y="1825625"/>
            <a:ext cx="10515600" cy="4667250"/>
          </a:xfrm>
        </p:spPr>
        <p:txBody>
          <a:bodyPr/>
          <a:lstStyle/>
          <a:p>
            <a:r>
              <a:rPr lang="en-GB" dirty="0"/>
              <a:t>Sprint 3:</a:t>
            </a:r>
          </a:p>
          <a:p>
            <a:pPr lvl="1"/>
            <a:r>
              <a:rPr lang="en-GB" dirty="0"/>
              <a:t>JavaScript function for putting dates in calendar</a:t>
            </a:r>
          </a:p>
          <a:p>
            <a:pPr lvl="1"/>
            <a:r>
              <a:rPr lang="en-GB" dirty="0"/>
              <a:t>Function for navigating calendar</a:t>
            </a:r>
          </a:p>
          <a:p>
            <a:pPr lvl="1"/>
            <a:r>
              <a:rPr lang="en-GB" dirty="0"/>
              <a:t>Highlight current date</a:t>
            </a:r>
          </a:p>
          <a:p>
            <a:pPr lvl="1"/>
            <a:endParaRPr lang="en-GB" dirty="0"/>
          </a:p>
          <a:p>
            <a:r>
              <a:rPr lang="en-GB" dirty="0"/>
              <a:t>Sprint 4:</a:t>
            </a:r>
          </a:p>
          <a:p>
            <a:pPr lvl="1"/>
            <a:r>
              <a:rPr lang="en-GB" dirty="0"/>
              <a:t>Create NodeJS server</a:t>
            </a:r>
          </a:p>
          <a:p>
            <a:pPr lvl="1"/>
            <a:r>
              <a:rPr lang="en-GB" dirty="0"/>
              <a:t>Server-side log in function</a:t>
            </a:r>
          </a:p>
          <a:p>
            <a:pPr lvl="1"/>
            <a:r>
              <a:rPr lang="en-GB" dirty="0"/>
              <a:t>Client-side log in function</a:t>
            </a:r>
          </a:p>
          <a:p>
            <a:pPr lvl="1"/>
            <a:r>
              <a:rPr lang="en-GB" dirty="0"/>
              <a:t>Server-side register function</a:t>
            </a:r>
          </a:p>
        </p:txBody>
      </p:sp>
    </p:spTree>
    <p:extLst>
      <p:ext uri="{BB962C8B-B14F-4D97-AF65-F5344CB8AC3E}">
        <p14:creationId xmlns:p14="http://schemas.microsoft.com/office/powerpoint/2010/main" val="69854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Project Plan and Sprints</a:t>
            </a:r>
          </a:p>
        </p:txBody>
      </p:sp>
      <p:sp>
        <p:nvSpPr>
          <p:cNvPr id="3" name="Content Placeholder 2">
            <a:extLst>
              <a:ext uri="{FF2B5EF4-FFF2-40B4-BE49-F238E27FC236}">
                <a16:creationId xmlns:a16="http://schemas.microsoft.com/office/drawing/2014/main" id="{9B8B81C2-8488-7700-778B-13F2EFAC6481}"/>
              </a:ext>
            </a:extLst>
          </p:cNvPr>
          <p:cNvSpPr>
            <a:spLocks noGrp="1"/>
          </p:cNvSpPr>
          <p:nvPr>
            <p:ph idx="1"/>
          </p:nvPr>
        </p:nvSpPr>
        <p:spPr/>
        <p:txBody>
          <a:bodyPr/>
          <a:lstStyle/>
          <a:p>
            <a:r>
              <a:rPr lang="en-GB" dirty="0"/>
              <a:t>Sprint 5:</a:t>
            </a:r>
          </a:p>
          <a:p>
            <a:pPr lvl="1"/>
            <a:r>
              <a:rPr lang="en-GB" dirty="0"/>
              <a:t>Client-side register function</a:t>
            </a:r>
          </a:p>
          <a:p>
            <a:pPr lvl="1"/>
            <a:r>
              <a:rPr lang="en-GB" dirty="0"/>
              <a:t>Server-side new reminder function</a:t>
            </a:r>
          </a:p>
          <a:p>
            <a:pPr lvl="1"/>
            <a:endParaRPr lang="en-GB" dirty="0"/>
          </a:p>
          <a:p>
            <a:r>
              <a:rPr lang="en-GB" dirty="0"/>
              <a:t>Sprint 6:</a:t>
            </a:r>
          </a:p>
          <a:p>
            <a:pPr lvl="1"/>
            <a:r>
              <a:rPr lang="en-GB" dirty="0"/>
              <a:t>Client-side create reminder function</a:t>
            </a:r>
          </a:p>
          <a:p>
            <a:pPr lvl="1"/>
            <a:r>
              <a:rPr lang="en-GB" dirty="0"/>
              <a:t>HTML create reminder dialogue</a:t>
            </a:r>
          </a:p>
        </p:txBody>
      </p:sp>
    </p:spTree>
    <p:extLst>
      <p:ext uri="{BB962C8B-B14F-4D97-AF65-F5344CB8AC3E}">
        <p14:creationId xmlns:p14="http://schemas.microsoft.com/office/powerpoint/2010/main" val="357717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Project Plan and Sprints</a:t>
            </a:r>
          </a:p>
        </p:txBody>
      </p:sp>
      <p:sp>
        <p:nvSpPr>
          <p:cNvPr id="3" name="Content Placeholder 2">
            <a:extLst>
              <a:ext uri="{FF2B5EF4-FFF2-40B4-BE49-F238E27FC236}">
                <a16:creationId xmlns:a16="http://schemas.microsoft.com/office/drawing/2014/main" id="{9B8B81C2-8488-7700-778B-13F2EFAC6481}"/>
              </a:ext>
            </a:extLst>
          </p:cNvPr>
          <p:cNvSpPr>
            <a:spLocks noGrp="1"/>
          </p:cNvSpPr>
          <p:nvPr>
            <p:ph idx="1"/>
          </p:nvPr>
        </p:nvSpPr>
        <p:spPr>
          <a:xfrm>
            <a:off x="838200" y="1825625"/>
            <a:ext cx="10515600" cy="4863410"/>
          </a:xfrm>
        </p:spPr>
        <p:txBody>
          <a:bodyPr>
            <a:normAutofit lnSpcReduction="10000"/>
          </a:bodyPr>
          <a:lstStyle/>
          <a:p>
            <a:r>
              <a:rPr lang="en-GB" dirty="0"/>
              <a:t>Sprint 7:</a:t>
            </a:r>
          </a:p>
          <a:p>
            <a:pPr lvl="1"/>
            <a:r>
              <a:rPr lang="en-GB" dirty="0"/>
              <a:t>Server-side function to send reminders</a:t>
            </a:r>
          </a:p>
          <a:p>
            <a:pPr lvl="1"/>
            <a:r>
              <a:rPr lang="en-GB" dirty="0"/>
              <a:t>Server-side function for completing reminders</a:t>
            </a:r>
          </a:p>
          <a:p>
            <a:pPr lvl="1"/>
            <a:r>
              <a:rPr lang="en-GB" dirty="0"/>
              <a:t>Reminder template in calendar</a:t>
            </a:r>
          </a:p>
          <a:p>
            <a:pPr lvl="1"/>
            <a:endParaRPr lang="en-GB" dirty="0"/>
          </a:p>
          <a:p>
            <a:r>
              <a:rPr lang="en-GB" dirty="0"/>
              <a:t>Sprint 8:</a:t>
            </a:r>
          </a:p>
          <a:p>
            <a:pPr lvl="1"/>
            <a:r>
              <a:rPr lang="en-GB" dirty="0"/>
              <a:t>Client-side function to receive reminders</a:t>
            </a:r>
          </a:p>
          <a:p>
            <a:pPr lvl="1"/>
            <a:r>
              <a:rPr lang="en-GB" dirty="0"/>
              <a:t>Client-side function for displaying reminders</a:t>
            </a:r>
          </a:p>
          <a:p>
            <a:pPr lvl="1"/>
            <a:r>
              <a:rPr lang="en-GB" dirty="0"/>
              <a:t>Dialogue for editing reminders</a:t>
            </a:r>
          </a:p>
          <a:p>
            <a:pPr lvl="1"/>
            <a:endParaRPr lang="en-GB" dirty="0"/>
          </a:p>
          <a:p>
            <a:r>
              <a:rPr lang="en-GB" dirty="0"/>
              <a:t>Sprint 9:</a:t>
            </a:r>
          </a:p>
          <a:p>
            <a:pPr lvl="1"/>
            <a:r>
              <a:rPr lang="en-GB" dirty="0"/>
              <a:t>Server-side function for editing reminders</a:t>
            </a:r>
          </a:p>
        </p:txBody>
      </p:sp>
    </p:spTree>
    <p:extLst>
      <p:ext uri="{BB962C8B-B14F-4D97-AF65-F5344CB8AC3E}">
        <p14:creationId xmlns:p14="http://schemas.microsoft.com/office/powerpoint/2010/main" val="1875566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FF0E-492F-16F1-6C1D-73B901D82D0C}"/>
              </a:ext>
            </a:extLst>
          </p:cNvPr>
          <p:cNvSpPr>
            <a:spLocks noGrp="1"/>
          </p:cNvSpPr>
          <p:nvPr>
            <p:ph type="title"/>
          </p:nvPr>
        </p:nvSpPr>
        <p:spPr/>
        <p:txBody>
          <a:bodyPr/>
          <a:lstStyle/>
          <a:p>
            <a:r>
              <a:rPr lang="en-GB" dirty="0"/>
              <a:t>UML Diagrams</a:t>
            </a:r>
          </a:p>
        </p:txBody>
      </p:sp>
      <p:pic>
        <p:nvPicPr>
          <p:cNvPr id="4" name="Picture 3" descr="A screenshot of a computer program&#10;&#10;Description automatically generated">
            <a:extLst>
              <a:ext uri="{FF2B5EF4-FFF2-40B4-BE49-F238E27FC236}">
                <a16:creationId xmlns:a16="http://schemas.microsoft.com/office/drawing/2014/main" id="{7F59D01A-7A42-BBDB-7833-C1105E73E5E9}"/>
              </a:ext>
            </a:extLst>
          </p:cNvPr>
          <p:cNvPicPr>
            <a:picLocks noChangeAspect="1"/>
          </p:cNvPicPr>
          <p:nvPr/>
        </p:nvPicPr>
        <p:blipFill>
          <a:blip r:embed="rId2"/>
          <a:stretch>
            <a:fillRect/>
          </a:stretch>
        </p:blipFill>
        <p:spPr>
          <a:xfrm>
            <a:off x="819148" y="1378411"/>
            <a:ext cx="3528378" cy="3959399"/>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75861D1-2501-C2CE-B479-543C054D6479}"/>
              </a:ext>
            </a:extLst>
          </p:cNvPr>
          <p:cNvPicPr>
            <a:picLocks noChangeAspect="1"/>
          </p:cNvPicPr>
          <p:nvPr/>
        </p:nvPicPr>
        <p:blipFill>
          <a:blip r:embed="rId3"/>
          <a:stretch>
            <a:fillRect/>
          </a:stretch>
        </p:blipFill>
        <p:spPr>
          <a:xfrm>
            <a:off x="7844476" y="1378411"/>
            <a:ext cx="3023550" cy="2658084"/>
          </a:xfrm>
          <a:prstGeom prst="rect">
            <a:avLst/>
          </a:prstGeom>
        </p:spPr>
      </p:pic>
      <p:sp>
        <p:nvSpPr>
          <p:cNvPr id="3" name="TextBox 2">
            <a:extLst>
              <a:ext uri="{FF2B5EF4-FFF2-40B4-BE49-F238E27FC236}">
                <a16:creationId xmlns:a16="http://schemas.microsoft.com/office/drawing/2014/main" id="{D56B8004-CD17-5600-0552-0D8ACA7DFB69}"/>
              </a:ext>
            </a:extLst>
          </p:cNvPr>
          <p:cNvSpPr txBox="1"/>
          <p:nvPr/>
        </p:nvSpPr>
        <p:spPr>
          <a:xfrm>
            <a:off x="944217" y="5555974"/>
            <a:ext cx="3403308" cy="923330"/>
          </a:xfrm>
          <a:prstGeom prst="rect">
            <a:avLst/>
          </a:prstGeom>
          <a:noFill/>
        </p:spPr>
        <p:txBody>
          <a:bodyPr wrap="square" rtlCol="0">
            <a:spAutoFit/>
          </a:bodyPr>
          <a:lstStyle/>
          <a:p>
            <a:r>
              <a:rPr lang="en-US" dirty="0"/>
              <a:t>This UML diagram demonstrates how reminders will be stored and handled client-side.</a:t>
            </a:r>
          </a:p>
        </p:txBody>
      </p:sp>
      <p:sp>
        <p:nvSpPr>
          <p:cNvPr id="6" name="TextBox 5">
            <a:extLst>
              <a:ext uri="{FF2B5EF4-FFF2-40B4-BE49-F238E27FC236}">
                <a16:creationId xmlns:a16="http://schemas.microsoft.com/office/drawing/2014/main" id="{D60A4A36-272E-E6DB-597C-2F10828E87B5}"/>
              </a:ext>
            </a:extLst>
          </p:cNvPr>
          <p:cNvSpPr txBox="1"/>
          <p:nvPr/>
        </p:nvSpPr>
        <p:spPr>
          <a:xfrm>
            <a:off x="7896226" y="4274529"/>
            <a:ext cx="2971800" cy="1200329"/>
          </a:xfrm>
          <a:prstGeom prst="rect">
            <a:avLst/>
          </a:prstGeom>
          <a:noFill/>
        </p:spPr>
        <p:txBody>
          <a:bodyPr wrap="square" rtlCol="0">
            <a:spAutoFit/>
          </a:bodyPr>
          <a:lstStyle/>
          <a:p>
            <a:r>
              <a:rPr lang="en-US" dirty="0"/>
              <a:t>This diagram demonstrates how the system will store relevant data for the application to run.</a:t>
            </a:r>
          </a:p>
        </p:txBody>
      </p:sp>
    </p:spTree>
    <p:extLst>
      <p:ext uri="{BB962C8B-B14F-4D97-AF65-F5344CB8AC3E}">
        <p14:creationId xmlns:p14="http://schemas.microsoft.com/office/powerpoint/2010/main" val="90512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AB49-572C-54AC-4162-1EF2C18DBB68}"/>
              </a:ext>
            </a:extLst>
          </p:cNvPr>
          <p:cNvSpPr>
            <a:spLocks noGrp="1"/>
          </p:cNvSpPr>
          <p:nvPr>
            <p:ph type="title"/>
          </p:nvPr>
        </p:nvSpPr>
        <p:spPr/>
        <p:txBody>
          <a:bodyPr/>
          <a:lstStyle/>
          <a:p>
            <a:r>
              <a:rPr lang="en-GB" dirty="0"/>
              <a:t>Issues and Challenges Faced</a:t>
            </a:r>
          </a:p>
        </p:txBody>
      </p:sp>
      <p:sp>
        <p:nvSpPr>
          <p:cNvPr id="3" name="Content Placeholder 2">
            <a:extLst>
              <a:ext uri="{FF2B5EF4-FFF2-40B4-BE49-F238E27FC236}">
                <a16:creationId xmlns:a16="http://schemas.microsoft.com/office/drawing/2014/main" id="{29534C84-B222-5758-5519-A3980CFAB0C9}"/>
              </a:ext>
            </a:extLst>
          </p:cNvPr>
          <p:cNvSpPr>
            <a:spLocks noGrp="1"/>
          </p:cNvSpPr>
          <p:nvPr>
            <p:ph idx="1"/>
          </p:nvPr>
        </p:nvSpPr>
        <p:spPr/>
        <p:txBody>
          <a:bodyPr/>
          <a:lstStyle/>
          <a:p>
            <a:pPr marL="457200" indent="-457200"/>
            <a:r>
              <a:rPr lang="en-GB"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Learning how to setup and use a NodeJS server</a:t>
            </a:r>
          </a:p>
          <a:p>
            <a:pPr marL="457200" indent="-457200"/>
            <a:endParaRPr lang="en-GB" dirty="0">
              <a:latin typeface="Arial" panose="020B0604020202020204" pitchFamily="34" charset="0"/>
              <a:ea typeface="Calibri" panose="020F0502020204030204" pitchFamily="34" charset="0"/>
              <a:cs typeface="Arial" panose="020B0604020202020204" pitchFamily="34" charset="0"/>
            </a:endParaRPr>
          </a:p>
          <a:p>
            <a:pPr marL="457200" indent="-457200"/>
            <a:r>
              <a:rPr lang="en-GB" dirty="0">
                <a:latin typeface="Arial" panose="020B0604020202020204" pitchFamily="34" charset="0"/>
                <a:ea typeface="Calibri" panose="020F0502020204030204" pitchFamily="34" charset="0"/>
                <a:cs typeface="Arial" panose="020B0604020202020204" pitchFamily="34" charset="0"/>
              </a:rPr>
              <a:t>Lining up the dates in the calendar when navigating through</a:t>
            </a:r>
          </a:p>
          <a:p>
            <a:pPr marL="457200" indent="-457200"/>
            <a:endParaRPr lang="en-GB"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r>
              <a:rPr lang="en-GB" sz="2800" dirty="0">
                <a:latin typeface="Arial" panose="020B0604020202020204" pitchFamily="34" charset="0"/>
                <a:ea typeface="Calibri" panose="020F0502020204030204" pitchFamily="34" charset="0"/>
                <a:cs typeface="Arial" panose="020B0604020202020204" pitchFamily="34" charset="0"/>
              </a:rPr>
              <a:t>Time management making sure other module deadlines were met while still completing sprints</a:t>
            </a:r>
            <a:endParaRPr lang="en-GB" dirty="0"/>
          </a:p>
        </p:txBody>
      </p:sp>
    </p:spTree>
    <p:extLst>
      <p:ext uri="{BB962C8B-B14F-4D97-AF65-F5344CB8AC3E}">
        <p14:creationId xmlns:p14="http://schemas.microsoft.com/office/powerpoint/2010/main" val="3477126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77F3F604-7560-561E-B4CB-D2F104156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392" y="0"/>
            <a:ext cx="9697216" cy="6858000"/>
          </a:xfrm>
          <a:prstGeom prst="rect">
            <a:avLst/>
          </a:prstGeom>
        </p:spPr>
      </p:pic>
    </p:spTree>
    <p:extLst>
      <p:ext uri="{BB962C8B-B14F-4D97-AF65-F5344CB8AC3E}">
        <p14:creationId xmlns:p14="http://schemas.microsoft.com/office/powerpoint/2010/main" val="1428371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TotalTime>
  <Words>516</Words>
  <Application>Microsoft Macintosh PowerPoint</Application>
  <PresentationFormat>Widescreen</PresentationFormat>
  <Paragraphs>67</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Calibri</vt:lpstr>
      <vt:lpstr>Calibri Light</vt:lpstr>
      <vt:lpstr>Office Theme</vt:lpstr>
      <vt:lpstr>Application Executing</vt:lpstr>
      <vt:lpstr>Project Plan and Sprints</vt:lpstr>
      <vt:lpstr>Project Plan and Sprints</vt:lpstr>
      <vt:lpstr>Project Plan and Sprints</vt:lpstr>
      <vt:lpstr>Project Plan and Sprints</vt:lpstr>
      <vt:lpstr>UML Diagrams</vt:lpstr>
      <vt:lpstr>Issues and Challenges Faced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Luka Wilson-Green</dc:creator>
  <cp:lastModifiedBy>(s) Luka Wilson-Green</cp:lastModifiedBy>
  <cp:revision>12</cp:revision>
  <dcterms:created xsi:type="dcterms:W3CDTF">2024-04-30T23:16:39Z</dcterms:created>
  <dcterms:modified xsi:type="dcterms:W3CDTF">2024-05-01T21:50:06Z</dcterms:modified>
</cp:coreProperties>
</file>