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D0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32907-B8D9-4038-9A04-9619F36CCBDE}" v="3" dt="2024-02-01T11:50:4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986" autoAdjust="0"/>
  </p:normalViewPr>
  <p:slideViewPr>
    <p:cSldViewPr snapToGrid="0">
      <p:cViewPr>
        <p:scale>
          <a:sx n="36" d="100"/>
          <a:sy n="36" d="100"/>
        </p:scale>
        <p:origin x="2112" y="480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ruscott" userId="06425d6a-f707-4ccd-bad1-54c5f8958291" providerId="ADAL" clId="{54B9E216-186C-4B04-A1F2-F3752CD72B0E}"/>
    <pc:docChg chg="undo custSel modSld">
      <pc:chgData name="Jason Truscott" userId="06425d6a-f707-4ccd-bad1-54c5f8958291" providerId="ADAL" clId="{54B9E216-186C-4B04-A1F2-F3752CD72B0E}" dt="2023-01-30T18:11:38.778" v="3676" actId="20577"/>
      <pc:docMkLst>
        <pc:docMk/>
      </pc:docMkLst>
      <pc:sldChg chg="addSp delSp modSp mod">
        <pc:chgData name="Jason Truscott" userId="06425d6a-f707-4ccd-bad1-54c5f8958291" providerId="ADAL" clId="{54B9E216-186C-4B04-A1F2-F3752CD72B0E}" dt="2023-01-30T18:11:38.778" v="3676" actId="20577"/>
        <pc:sldMkLst>
          <pc:docMk/>
          <pc:sldMk cId="530449856" sldId="256"/>
        </pc:sldMkLst>
        <pc:spChg chg="mod">
          <ac:chgData name="Jason Truscott" userId="06425d6a-f707-4ccd-bad1-54c5f8958291" providerId="ADAL" clId="{54B9E216-186C-4B04-A1F2-F3752CD72B0E}" dt="2023-01-30T17:22:30.198" v="2" actId="2711"/>
          <ac:spMkLst>
            <pc:docMk/>
            <pc:sldMk cId="530449856" sldId="256"/>
            <ac:spMk id="4" creationId="{92E59AD5-5976-128F-4D77-03F04403A267}"/>
          </ac:spMkLst>
        </pc:spChg>
        <pc:spChg chg="mod">
          <ac:chgData name="Jason Truscott" userId="06425d6a-f707-4ccd-bad1-54c5f8958291" providerId="ADAL" clId="{54B9E216-186C-4B04-A1F2-F3752CD72B0E}" dt="2023-01-30T18:03:11.096" v="3104" actId="20577"/>
          <ac:spMkLst>
            <pc:docMk/>
            <pc:sldMk cId="530449856" sldId="256"/>
            <ac:spMk id="5" creationId="{F44C7D46-576F-B70E-8A0A-50FC2181375E}"/>
          </ac:spMkLst>
        </pc:spChg>
        <pc:spChg chg="add mod">
          <ac:chgData name="Jason Truscott" userId="06425d6a-f707-4ccd-bad1-54c5f8958291" providerId="ADAL" clId="{54B9E216-186C-4B04-A1F2-F3752CD72B0E}" dt="2023-01-30T17:51:48.695" v="2308" actId="1076"/>
          <ac:spMkLst>
            <pc:docMk/>
            <pc:sldMk cId="530449856" sldId="256"/>
            <ac:spMk id="6" creationId="{4E7252A7-2DD6-9567-5653-6EF700CC1523}"/>
          </ac:spMkLst>
        </pc:spChg>
        <pc:spChg chg="add mod">
          <ac:chgData name="Jason Truscott" userId="06425d6a-f707-4ccd-bad1-54c5f8958291" providerId="ADAL" clId="{54B9E216-186C-4B04-A1F2-F3752CD72B0E}" dt="2023-01-30T18:06:33.174" v="3370" actId="1076"/>
          <ac:spMkLst>
            <pc:docMk/>
            <pc:sldMk cId="530449856" sldId="256"/>
            <ac:spMk id="7" creationId="{191540AE-6D47-D2BF-F108-4888B426376B}"/>
          </ac:spMkLst>
        </pc:spChg>
        <pc:spChg chg="add mod">
          <ac:chgData name="Jason Truscott" userId="06425d6a-f707-4ccd-bad1-54c5f8958291" providerId="ADAL" clId="{54B9E216-186C-4B04-A1F2-F3752CD72B0E}" dt="2023-01-30T17:47:46.309" v="1954" actId="14100"/>
          <ac:spMkLst>
            <pc:docMk/>
            <pc:sldMk cId="530449856" sldId="256"/>
            <ac:spMk id="8" creationId="{05B8868C-D46C-BA91-C4F2-2AF233D26A64}"/>
          </ac:spMkLst>
        </pc:spChg>
        <pc:spChg chg="add mod ord">
          <ac:chgData name="Jason Truscott" userId="06425d6a-f707-4ccd-bad1-54c5f8958291" providerId="ADAL" clId="{54B9E216-186C-4B04-A1F2-F3752CD72B0E}" dt="2023-01-30T18:11:38.778" v="3676" actId="20577"/>
          <ac:spMkLst>
            <pc:docMk/>
            <pc:sldMk cId="530449856" sldId="256"/>
            <ac:spMk id="9" creationId="{6C2C50B2-026F-A369-4FED-A5E5A653706E}"/>
          </ac:spMkLst>
        </pc:spChg>
        <pc:spChg chg="add mod ord">
          <ac:chgData name="Jason Truscott" userId="06425d6a-f707-4ccd-bad1-54c5f8958291" providerId="ADAL" clId="{54B9E216-186C-4B04-A1F2-F3752CD72B0E}" dt="2023-01-30T17:47:52.998" v="1956" actId="14100"/>
          <ac:spMkLst>
            <pc:docMk/>
            <pc:sldMk cId="530449856" sldId="256"/>
            <ac:spMk id="10" creationId="{EBB352D3-FD8B-6A51-8257-ECB0C90042E0}"/>
          </ac:spMkLst>
        </pc:spChg>
        <pc:spChg chg="mod">
          <ac:chgData name="Jason Truscott" userId="06425d6a-f707-4ccd-bad1-54c5f8958291" providerId="ADAL" clId="{54B9E216-186C-4B04-A1F2-F3752CD72B0E}" dt="2023-01-30T17:54:48.373" v="2531"/>
          <ac:spMkLst>
            <pc:docMk/>
            <pc:sldMk cId="530449856" sldId="256"/>
            <ac:spMk id="36" creationId="{4B0C6177-602C-2408-B8B3-AD3F1E28353E}"/>
          </ac:spMkLst>
        </pc:spChg>
        <pc:spChg chg="mod">
          <ac:chgData name="Jason Truscott" userId="06425d6a-f707-4ccd-bad1-54c5f8958291" providerId="ADAL" clId="{54B9E216-186C-4B04-A1F2-F3752CD72B0E}" dt="2023-01-30T17:56:42.766" v="2663" actId="2085"/>
          <ac:spMkLst>
            <pc:docMk/>
            <pc:sldMk cId="530449856" sldId="256"/>
            <ac:spMk id="37" creationId="{A3D0A8A1-C328-BA5D-03BC-F7029E7E4E12}"/>
          </ac:spMkLst>
        </pc:spChg>
        <pc:spChg chg="add mod">
          <ac:chgData name="Jason Truscott" userId="06425d6a-f707-4ccd-bad1-54c5f8958291" providerId="ADAL" clId="{54B9E216-186C-4B04-A1F2-F3752CD72B0E}" dt="2023-01-30T18:07:23.623" v="3449" actId="313"/>
          <ac:spMkLst>
            <pc:docMk/>
            <pc:sldMk cId="530449856" sldId="256"/>
            <ac:spMk id="38" creationId="{36F49980-89B1-E7BE-E7AA-6DFEC91063A7}"/>
          </ac:spMkLst>
        </pc:spChg>
        <pc:grpChg chg="mod">
          <ac:chgData name="Jason Truscott" userId="06425d6a-f707-4ccd-bad1-54c5f8958291" providerId="ADAL" clId="{54B9E216-186C-4B04-A1F2-F3752CD72B0E}" dt="2023-01-30T18:03:00.756" v="3101" actId="688"/>
          <ac:grpSpMkLst>
            <pc:docMk/>
            <pc:sldMk cId="530449856" sldId="256"/>
            <ac:grpSpMk id="2" creationId="{75B7C80B-2CE2-0CBE-6A35-A9C6A7D5F366}"/>
          </ac:grpSpMkLst>
        </pc:grpChg>
        <pc:grpChg chg="add mod">
          <ac:chgData name="Jason Truscott" userId="06425d6a-f707-4ccd-bad1-54c5f8958291" providerId="ADAL" clId="{54B9E216-186C-4B04-A1F2-F3752CD72B0E}" dt="2023-01-30T17:35:32.921" v="1236" actId="164"/>
          <ac:grpSpMkLst>
            <pc:docMk/>
            <pc:sldMk cId="530449856" sldId="256"/>
            <ac:grpSpMk id="11" creationId="{67965399-F5BC-193C-653B-8AB362F2058E}"/>
          </ac:grpSpMkLst>
        </pc:grpChg>
        <pc:grpChg chg="add mod">
          <ac:chgData name="Jason Truscott" userId="06425d6a-f707-4ccd-bad1-54c5f8958291" providerId="ADAL" clId="{54B9E216-186C-4B04-A1F2-F3752CD72B0E}" dt="2023-01-30T18:10:50.815" v="3659" actId="1076"/>
          <ac:grpSpMkLst>
            <pc:docMk/>
            <pc:sldMk cId="530449856" sldId="256"/>
            <ac:grpSpMk id="12" creationId="{5BA8D663-8F16-51B6-F03B-ABC72880064E}"/>
          </ac:grpSpMkLst>
        </pc:grpChg>
        <pc:grpChg chg="mod">
          <ac:chgData name="Jason Truscott" userId="06425d6a-f707-4ccd-bad1-54c5f8958291" providerId="ADAL" clId="{54B9E216-186C-4B04-A1F2-F3752CD72B0E}" dt="2023-01-30T17:37:48.113" v="1340"/>
          <ac:grpSpMkLst>
            <pc:docMk/>
            <pc:sldMk cId="530449856" sldId="256"/>
            <ac:grpSpMk id="18" creationId="{78E5DCA8-1E3A-1170-DF23-378F91725F4F}"/>
          </ac:grpSpMkLst>
        </pc:grpChg>
        <pc:grpChg chg="mod">
          <ac:chgData name="Jason Truscott" userId="06425d6a-f707-4ccd-bad1-54c5f8958291" providerId="ADAL" clId="{54B9E216-186C-4B04-A1F2-F3752CD72B0E}" dt="2023-01-30T17:42:07.130" v="1775" actId="164"/>
          <ac:grpSpMkLst>
            <pc:docMk/>
            <pc:sldMk cId="530449856" sldId="256"/>
            <ac:grpSpMk id="24" creationId="{DDABE569-3E05-B0D5-2C1E-3A84528C12E7}"/>
          </ac:grpSpMkLst>
        </pc:grpChg>
        <pc:grpChg chg="add mod">
          <ac:chgData name="Jason Truscott" userId="06425d6a-f707-4ccd-bad1-54c5f8958291" providerId="ADAL" clId="{54B9E216-186C-4B04-A1F2-F3752CD72B0E}" dt="2023-01-30T17:44:44.319" v="1943" actId="164"/>
          <ac:grpSpMkLst>
            <pc:docMk/>
            <pc:sldMk cId="530449856" sldId="256"/>
            <ac:grpSpMk id="25" creationId="{CA142D01-B8BE-1482-879E-A91158A428CB}"/>
          </ac:grpSpMkLst>
        </pc:grpChg>
        <pc:grpChg chg="add mod">
          <ac:chgData name="Jason Truscott" userId="06425d6a-f707-4ccd-bad1-54c5f8958291" providerId="ADAL" clId="{54B9E216-186C-4B04-A1F2-F3752CD72B0E}" dt="2023-01-30T17:44:44.319" v="1943" actId="164"/>
          <ac:grpSpMkLst>
            <pc:docMk/>
            <pc:sldMk cId="530449856" sldId="256"/>
            <ac:grpSpMk id="26" creationId="{A6250AA4-4765-D149-3AD0-47EE5D00934F}"/>
          </ac:grpSpMkLst>
        </pc:grpChg>
        <pc:grpChg chg="add mod">
          <ac:chgData name="Jason Truscott" userId="06425d6a-f707-4ccd-bad1-54c5f8958291" providerId="ADAL" clId="{54B9E216-186C-4B04-A1F2-F3752CD72B0E}" dt="2023-01-30T18:10:54.831" v="3660" actId="1076"/>
          <ac:grpSpMkLst>
            <pc:docMk/>
            <pc:sldMk cId="530449856" sldId="256"/>
            <ac:grpSpMk id="27" creationId="{1E4B2C58-E099-81B1-6393-771879B4DF4B}"/>
          </ac:grpSpMkLst>
        </pc:grpChg>
        <pc:grpChg chg="add mod">
          <ac:chgData name="Jason Truscott" userId="06425d6a-f707-4ccd-bad1-54c5f8958291" providerId="ADAL" clId="{54B9E216-186C-4B04-A1F2-F3752CD72B0E}" dt="2023-01-30T17:56:01.176" v="2660" actId="14100"/>
          <ac:grpSpMkLst>
            <pc:docMk/>
            <pc:sldMk cId="530449856" sldId="256"/>
            <ac:grpSpMk id="35" creationId="{6816C180-1DF2-C6E8-AA7E-63CB57B20ABC}"/>
          </ac:grpSpMkLst>
        </pc:grpChg>
        <pc:grpChg chg="add mod">
          <ac:chgData name="Jason Truscott" userId="06425d6a-f707-4ccd-bad1-54c5f8958291" providerId="ADAL" clId="{54B9E216-186C-4B04-A1F2-F3752CD72B0E}" dt="2023-01-30T18:01:51.994" v="3048" actId="1076"/>
          <ac:grpSpMkLst>
            <pc:docMk/>
            <pc:sldMk cId="530449856" sldId="256"/>
            <ac:grpSpMk id="39" creationId="{1326B812-D78E-7889-FC40-255E44040F38}"/>
          </ac:grpSpMkLst>
        </pc:grpChg>
        <pc:graphicFrameChg chg="mod">
          <ac:chgData name="Jason Truscott" userId="06425d6a-f707-4ccd-bad1-54c5f8958291" providerId="ADAL" clId="{54B9E216-186C-4B04-A1F2-F3752CD72B0E}" dt="2023-01-30T18:06:33.174" v="3370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  <pc:picChg chg="add mod">
          <ac:chgData name="Jason Truscott" userId="06425d6a-f707-4ccd-bad1-54c5f8958291" providerId="ADAL" clId="{54B9E216-186C-4B04-A1F2-F3752CD72B0E}" dt="2023-01-30T17:42:15.018" v="1776" actId="164"/>
          <ac:picMkLst>
            <pc:docMk/>
            <pc:sldMk cId="530449856" sldId="256"/>
            <ac:picMk id="14" creationId="{689881E6-3BBD-AEBE-DAD9-EEF3764F8AF5}"/>
          </ac:picMkLst>
        </pc:picChg>
        <pc:picChg chg="add mod">
          <ac:chgData name="Jason Truscott" userId="06425d6a-f707-4ccd-bad1-54c5f8958291" providerId="ADAL" clId="{54B9E216-186C-4B04-A1F2-F3752CD72B0E}" dt="2023-01-30T18:01:44.463" v="3046" actId="164"/>
          <ac:picMkLst>
            <pc:docMk/>
            <pc:sldMk cId="530449856" sldId="256"/>
            <ac:picMk id="29" creationId="{8ED415D5-A9C3-9FCE-E747-9BE803208358}"/>
          </ac:picMkLst>
        </pc:picChg>
        <pc:inkChg chg="add del">
          <ac:chgData name="Jason Truscott" userId="06425d6a-f707-4ccd-bad1-54c5f8958291" providerId="ADAL" clId="{54B9E216-186C-4B04-A1F2-F3752CD72B0E}" dt="2023-01-30T17:37:34.201" v="1333" actId="9405"/>
          <ac:inkMkLst>
            <pc:docMk/>
            <pc:sldMk cId="530449856" sldId="256"/>
            <ac:inkMk id="15" creationId="{BD1127ED-99A7-31F5-17D6-5287276DE9DC}"/>
          </ac:inkMkLst>
        </pc:inkChg>
        <pc:inkChg chg="add del mod">
          <ac:chgData name="Jason Truscott" userId="06425d6a-f707-4ccd-bad1-54c5f8958291" providerId="ADAL" clId="{54B9E216-186C-4B04-A1F2-F3752CD72B0E}" dt="2023-01-30T17:37:48.569" v="1341" actId="9405"/>
          <ac:inkMkLst>
            <pc:docMk/>
            <pc:sldMk cId="530449856" sldId="256"/>
            <ac:inkMk id="16" creationId="{2B79D42B-2990-5CB4-60BC-62C89ACFD297}"/>
          </ac:inkMkLst>
        </pc:inkChg>
        <pc:inkChg chg="add del mod">
          <ac:chgData name="Jason Truscott" userId="06425d6a-f707-4ccd-bad1-54c5f8958291" providerId="ADAL" clId="{54B9E216-186C-4B04-A1F2-F3752CD72B0E}" dt="2023-01-30T17:37:48.113" v="1340"/>
          <ac:inkMkLst>
            <pc:docMk/>
            <pc:sldMk cId="530449856" sldId="256"/>
            <ac:inkMk id="17" creationId="{E02529FD-8221-81A6-38B3-04CAD54B5ACC}"/>
          </ac:inkMkLst>
        </pc:inkChg>
        <pc:inkChg chg="add del">
          <ac:chgData name="Jason Truscott" userId="06425d6a-f707-4ccd-bad1-54c5f8958291" providerId="ADAL" clId="{54B9E216-186C-4B04-A1F2-F3752CD72B0E}" dt="2023-01-30T17:37:46.561" v="1338" actId="9405"/>
          <ac:inkMkLst>
            <pc:docMk/>
            <pc:sldMk cId="530449856" sldId="256"/>
            <ac:inkMk id="19" creationId="{8A3F9673-C44E-A331-5882-4082C997F7C0}"/>
          </ac:inkMkLst>
        </pc:inkChg>
        <pc:inkChg chg="add mod">
          <ac:chgData name="Jason Truscott" userId="06425d6a-f707-4ccd-bad1-54c5f8958291" providerId="ADAL" clId="{54B9E216-186C-4B04-A1F2-F3752CD72B0E}" dt="2023-01-30T17:42:15.018" v="1776" actId="164"/>
          <ac:inkMkLst>
            <pc:docMk/>
            <pc:sldMk cId="530449856" sldId="256"/>
            <ac:inkMk id="20" creationId="{E534A149-65C0-805B-9630-738F9E6E0D7D}"/>
          </ac:inkMkLst>
        </pc:inkChg>
        <pc:inkChg chg="add mod">
          <ac:chgData name="Jason Truscott" userId="06425d6a-f707-4ccd-bad1-54c5f8958291" providerId="ADAL" clId="{54B9E216-186C-4B04-A1F2-F3752CD72B0E}" dt="2023-01-30T17:42:07.130" v="1775" actId="164"/>
          <ac:inkMkLst>
            <pc:docMk/>
            <pc:sldMk cId="530449856" sldId="256"/>
            <ac:inkMk id="21" creationId="{C07147FA-6CF4-D87E-20DC-59FE4657D8B6}"/>
          </ac:inkMkLst>
        </pc:inkChg>
        <pc:inkChg chg="add mod">
          <ac:chgData name="Jason Truscott" userId="06425d6a-f707-4ccd-bad1-54c5f8958291" providerId="ADAL" clId="{54B9E216-186C-4B04-A1F2-F3752CD72B0E}" dt="2023-01-30T17:38:02.525" v="1346"/>
          <ac:inkMkLst>
            <pc:docMk/>
            <pc:sldMk cId="530449856" sldId="256"/>
            <ac:inkMk id="22" creationId="{7AA245F8-44D3-0696-B969-AA248ADE4968}"/>
          </ac:inkMkLst>
        </pc:inkChg>
        <pc:inkChg chg="add mod">
          <ac:chgData name="Jason Truscott" userId="06425d6a-f707-4ccd-bad1-54c5f8958291" providerId="ADAL" clId="{54B9E216-186C-4B04-A1F2-F3752CD72B0E}" dt="2023-01-30T17:38:02.525" v="1346"/>
          <ac:inkMkLst>
            <pc:docMk/>
            <pc:sldMk cId="530449856" sldId="256"/>
            <ac:inkMk id="23" creationId="{C6833248-B5DB-B0E5-DD25-D59150348B7E}"/>
          </ac:inkMkLst>
        </pc:inkChg>
        <pc:inkChg chg="add del">
          <ac:chgData name="Jason Truscott" userId="06425d6a-f707-4ccd-bad1-54c5f8958291" providerId="ADAL" clId="{54B9E216-186C-4B04-A1F2-F3752CD72B0E}" dt="2023-01-30T17:50:00.537" v="2221" actId="9405"/>
          <ac:inkMkLst>
            <pc:docMk/>
            <pc:sldMk cId="530449856" sldId="256"/>
            <ac:inkMk id="30" creationId="{243DA3D6-3555-A776-CB42-84A099203EFC}"/>
          </ac:inkMkLst>
        </pc:inkChg>
        <pc:inkChg chg="add mod">
          <ac:chgData name="Jason Truscott" userId="06425d6a-f707-4ccd-bad1-54c5f8958291" providerId="ADAL" clId="{54B9E216-186C-4B04-A1F2-F3752CD72B0E}" dt="2023-01-30T18:05:26.654" v="3313" actId="14100"/>
          <ac:inkMkLst>
            <pc:docMk/>
            <pc:sldMk cId="530449856" sldId="256"/>
            <ac:inkMk id="31" creationId="{6D99293C-2DE9-AD6A-ECB4-04147A86C190}"/>
          </ac:inkMkLst>
        </pc:inkChg>
        <pc:inkChg chg="add del">
          <ac:chgData name="Jason Truscott" userId="06425d6a-f707-4ccd-bad1-54c5f8958291" providerId="ADAL" clId="{54B9E216-186C-4B04-A1F2-F3752CD72B0E}" dt="2023-01-30T17:50:05.185" v="2224" actId="9405"/>
          <ac:inkMkLst>
            <pc:docMk/>
            <pc:sldMk cId="530449856" sldId="256"/>
            <ac:inkMk id="32" creationId="{60B7E43D-9364-3D3B-CED5-3A59482DF152}"/>
          </ac:inkMkLst>
        </pc:inkChg>
        <pc:inkChg chg="add mod">
          <ac:chgData name="Jason Truscott" userId="06425d6a-f707-4ccd-bad1-54c5f8958291" providerId="ADAL" clId="{54B9E216-186C-4B04-A1F2-F3752CD72B0E}" dt="2023-01-30T18:01:44.463" v="3046" actId="164"/>
          <ac:inkMkLst>
            <pc:docMk/>
            <pc:sldMk cId="530449856" sldId="256"/>
            <ac:inkMk id="33" creationId="{09AB7032-04F6-3733-56BB-5D80E1486ACF}"/>
          </ac:inkMkLst>
        </pc:inkChg>
        <pc:inkChg chg="add del">
          <ac:chgData name="Jason Truscott" userId="06425d6a-f707-4ccd-bad1-54c5f8958291" providerId="ADAL" clId="{54B9E216-186C-4B04-A1F2-F3752CD72B0E}" dt="2023-01-30T17:50:12.224" v="2227" actId="9405"/>
          <ac:inkMkLst>
            <pc:docMk/>
            <pc:sldMk cId="530449856" sldId="256"/>
            <ac:inkMk id="34" creationId="{DBB5C5F1-C1D9-3B46-CFAF-D0E91CC3BEA1}"/>
          </ac:inkMkLst>
        </pc:inkChg>
      </pc:sldChg>
    </pc:docChg>
  </pc:docChgLst>
  <pc:docChgLst>
    <pc:chgData name="Jason Truscott" userId="06425d6a-f707-4ccd-bad1-54c5f8958291" providerId="ADAL" clId="{C0132907-B8D9-4038-9A04-9619F36CCBDE}"/>
    <pc:docChg chg="undo custSel modSld">
      <pc:chgData name="Jason Truscott" userId="06425d6a-f707-4ccd-bad1-54c5f8958291" providerId="ADAL" clId="{C0132907-B8D9-4038-9A04-9619F36CCBDE}" dt="2024-02-01T11:55:45.606" v="1321" actId="1076"/>
      <pc:docMkLst>
        <pc:docMk/>
      </pc:docMkLst>
      <pc:sldChg chg="addSp delSp modSp mod">
        <pc:chgData name="Jason Truscott" userId="06425d6a-f707-4ccd-bad1-54c5f8958291" providerId="ADAL" clId="{C0132907-B8D9-4038-9A04-9619F36CCBDE}" dt="2024-02-01T11:55:45.606" v="1321" actId="1076"/>
        <pc:sldMkLst>
          <pc:docMk/>
          <pc:sldMk cId="530449856" sldId="256"/>
        </pc:sldMkLst>
        <pc:spChg chg="mod">
          <ac:chgData name="Jason Truscott" userId="06425d6a-f707-4ccd-bad1-54c5f8958291" providerId="ADAL" clId="{C0132907-B8D9-4038-9A04-9619F36CCBDE}" dt="2024-02-01T11:55:18.993" v="1320" actId="20577"/>
          <ac:spMkLst>
            <pc:docMk/>
            <pc:sldMk cId="530449856" sldId="256"/>
            <ac:spMk id="5" creationId="{F44C7D46-576F-B70E-8A0A-50FC2181375E}"/>
          </ac:spMkLst>
        </pc:spChg>
        <pc:spChg chg="mod">
          <ac:chgData name="Jason Truscott" userId="06425d6a-f707-4ccd-bad1-54c5f8958291" providerId="ADAL" clId="{C0132907-B8D9-4038-9A04-9619F36CCBDE}" dt="2024-02-01T11:54:50.139" v="1295" actId="20577"/>
          <ac:spMkLst>
            <pc:docMk/>
            <pc:sldMk cId="530449856" sldId="256"/>
            <ac:spMk id="6" creationId="{4E7252A7-2DD6-9567-5653-6EF700CC1523}"/>
          </ac:spMkLst>
        </pc:spChg>
        <pc:spChg chg="mod">
          <ac:chgData name="Jason Truscott" userId="06425d6a-f707-4ccd-bad1-54c5f8958291" providerId="ADAL" clId="{C0132907-B8D9-4038-9A04-9619F36CCBDE}" dt="2024-02-01T11:55:45.606" v="1321" actId="1076"/>
          <ac:spMkLst>
            <pc:docMk/>
            <pc:sldMk cId="530449856" sldId="256"/>
            <ac:spMk id="7" creationId="{191540AE-6D47-D2BF-F108-4888B426376B}"/>
          </ac:spMkLst>
        </pc:spChg>
        <pc:spChg chg="mod">
          <ac:chgData name="Jason Truscott" userId="06425d6a-f707-4ccd-bad1-54c5f8958291" providerId="ADAL" clId="{C0132907-B8D9-4038-9A04-9619F36CCBDE}" dt="2024-02-01T11:44:54.255" v="813" actId="14100"/>
          <ac:spMkLst>
            <pc:docMk/>
            <pc:sldMk cId="530449856" sldId="256"/>
            <ac:spMk id="8" creationId="{05B8868C-D46C-BA91-C4F2-2AF233D26A64}"/>
          </ac:spMkLst>
        </pc:spChg>
        <pc:spChg chg="mod">
          <ac:chgData name="Jason Truscott" userId="06425d6a-f707-4ccd-bad1-54c5f8958291" providerId="ADAL" clId="{C0132907-B8D9-4038-9A04-9619F36CCBDE}" dt="2024-02-01T11:48:27.662" v="939" actId="20577"/>
          <ac:spMkLst>
            <pc:docMk/>
            <pc:sldMk cId="530449856" sldId="256"/>
            <ac:spMk id="9" creationId="{6C2C50B2-026F-A369-4FED-A5E5A653706E}"/>
          </ac:spMkLst>
        </pc:spChg>
        <pc:spChg chg="mod">
          <ac:chgData name="Jason Truscott" userId="06425d6a-f707-4ccd-bad1-54c5f8958291" providerId="ADAL" clId="{C0132907-B8D9-4038-9A04-9619F36CCBDE}" dt="2024-02-01T11:44:53.959" v="812" actId="14100"/>
          <ac:spMkLst>
            <pc:docMk/>
            <pc:sldMk cId="530449856" sldId="256"/>
            <ac:spMk id="10" creationId="{EBB352D3-FD8B-6A51-8257-ECB0C90042E0}"/>
          </ac:spMkLst>
        </pc:spChg>
        <pc:spChg chg="add mod">
          <ac:chgData name="Jason Truscott" userId="06425d6a-f707-4ccd-bad1-54c5f8958291" providerId="ADAL" clId="{C0132907-B8D9-4038-9A04-9619F36CCBDE}" dt="2024-02-01T11:53:40.666" v="1265" actId="1076"/>
          <ac:spMkLst>
            <pc:docMk/>
            <pc:sldMk cId="530449856" sldId="256"/>
            <ac:spMk id="19" creationId="{5F0B273E-B2F6-9669-8355-6560191EB12A}"/>
          </ac:spMkLst>
        </pc:spChg>
        <pc:spChg chg="add del mod ord">
          <ac:chgData name="Jason Truscott" userId="06425d6a-f707-4ccd-bad1-54c5f8958291" providerId="ADAL" clId="{C0132907-B8D9-4038-9A04-9619F36CCBDE}" dt="2024-02-01T11:51:07.086" v="1140" actId="478"/>
          <ac:spMkLst>
            <pc:docMk/>
            <pc:sldMk cId="530449856" sldId="256"/>
            <ac:spMk id="28" creationId="{C95D8E0E-1AA7-C64F-6E17-E871C8DA7CCC}"/>
          </ac:spMkLst>
        </pc:spChg>
        <pc:spChg chg="add del mod ord">
          <ac:chgData name="Jason Truscott" userId="06425d6a-f707-4ccd-bad1-54c5f8958291" providerId="ADAL" clId="{C0132907-B8D9-4038-9A04-9619F36CCBDE}" dt="2024-02-01T11:51:05.791" v="1139" actId="478"/>
          <ac:spMkLst>
            <pc:docMk/>
            <pc:sldMk cId="530449856" sldId="256"/>
            <ac:spMk id="30" creationId="{6EC0326C-65A3-EA30-47E1-90461144C329}"/>
          </ac:spMkLst>
        </pc:spChg>
        <pc:spChg chg="mod">
          <ac:chgData name="Jason Truscott" userId="06425d6a-f707-4ccd-bad1-54c5f8958291" providerId="ADAL" clId="{C0132907-B8D9-4038-9A04-9619F36CCBDE}" dt="2024-02-01T11:33:43.758" v="183" actId="1076"/>
          <ac:spMkLst>
            <pc:docMk/>
            <pc:sldMk cId="530449856" sldId="256"/>
            <ac:spMk id="36" creationId="{4B0C6177-602C-2408-B8B3-AD3F1E28353E}"/>
          </ac:spMkLst>
        </pc:spChg>
        <pc:spChg chg="mod">
          <ac:chgData name="Jason Truscott" userId="06425d6a-f707-4ccd-bad1-54c5f8958291" providerId="ADAL" clId="{C0132907-B8D9-4038-9A04-9619F36CCBDE}" dt="2024-02-01T11:35:15.176" v="328" actId="6549"/>
          <ac:spMkLst>
            <pc:docMk/>
            <pc:sldMk cId="530449856" sldId="256"/>
            <ac:spMk id="37" creationId="{A3D0A8A1-C328-BA5D-03BC-F7029E7E4E12}"/>
          </ac:spMkLst>
        </pc:spChg>
        <pc:spChg chg="mod">
          <ac:chgData name="Jason Truscott" userId="06425d6a-f707-4ccd-bad1-54c5f8958291" providerId="ADAL" clId="{C0132907-B8D9-4038-9A04-9619F36CCBDE}" dt="2024-02-01T11:37:18.693" v="489" actId="20577"/>
          <ac:spMkLst>
            <pc:docMk/>
            <pc:sldMk cId="530449856" sldId="256"/>
            <ac:spMk id="38" creationId="{36F49980-89B1-E7BE-E7AA-6DFEC91063A7}"/>
          </ac:spMkLst>
        </pc:spChg>
        <pc:grpChg chg="mod">
          <ac:chgData name="Jason Truscott" userId="06425d6a-f707-4ccd-bad1-54c5f8958291" providerId="ADAL" clId="{C0132907-B8D9-4038-9A04-9619F36CCBDE}" dt="2024-02-01T11:46:29.876" v="846" actId="14100"/>
          <ac:grpSpMkLst>
            <pc:docMk/>
            <pc:sldMk cId="530449856" sldId="256"/>
            <ac:grpSpMk id="12" creationId="{5BA8D663-8F16-51B6-F03B-ABC72880064E}"/>
          </ac:grpSpMkLst>
        </pc:grpChg>
        <pc:grpChg chg="mod">
          <ac:chgData name="Jason Truscott" userId="06425d6a-f707-4ccd-bad1-54c5f8958291" providerId="ADAL" clId="{C0132907-B8D9-4038-9A04-9619F36CCBDE}" dt="2024-02-01T11:46:19.654" v="845" actId="1035"/>
          <ac:grpSpMkLst>
            <pc:docMk/>
            <pc:sldMk cId="530449856" sldId="256"/>
            <ac:grpSpMk id="27" creationId="{1E4B2C58-E099-81B1-6393-771879B4DF4B}"/>
          </ac:grpSpMkLst>
        </pc:grpChg>
        <pc:grpChg chg="mod">
          <ac:chgData name="Jason Truscott" userId="06425d6a-f707-4ccd-bad1-54c5f8958291" providerId="ADAL" clId="{C0132907-B8D9-4038-9A04-9619F36CCBDE}" dt="2024-02-01T11:35:26.668" v="329" actId="688"/>
          <ac:grpSpMkLst>
            <pc:docMk/>
            <pc:sldMk cId="530449856" sldId="256"/>
            <ac:grpSpMk id="35" creationId="{6816C180-1DF2-C6E8-AA7E-63CB57B20ABC}"/>
          </ac:grpSpMkLst>
        </pc:grpChg>
        <pc:grpChg chg="mod">
          <ac:chgData name="Jason Truscott" userId="06425d6a-f707-4ccd-bad1-54c5f8958291" providerId="ADAL" clId="{C0132907-B8D9-4038-9A04-9619F36CCBDE}" dt="2024-02-01T11:46:19.654" v="845" actId="1035"/>
          <ac:grpSpMkLst>
            <pc:docMk/>
            <pc:sldMk cId="530449856" sldId="256"/>
            <ac:grpSpMk id="39" creationId="{1326B812-D78E-7889-FC40-255E44040F38}"/>
          </ac:grpSpMkLst>
        </pc:grpChg>
        <pc:graphicFrameChg chg="mod">
          <ac:chgData name="Jason Truscott" userId="06425d6a-f707-4ccd-bad1-54c5f8958291" providerId="ADAL" clId="{C0132907-B8D9-4038-9A04-9619F36CCBDE}" dt="2024-02-01T11:55:45.606" v="1321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  <pc:picChg chg="add mod">
          <ac:chgData name="Jason Truscott" userId="06425d6a-f707-4ccd-bad1-54c5f8958291" providerId="ADAL" clId="{C0132907-B8D9-4038-9A04-9619F36CCBDE}" dt="2024-02-01T11:48:54.516" v="940" actId="1076"/>
          <ac:picMkLst>
            <pc:docMk/>
            <pc:sldMk cId="530449856" sldId="256"/>
            <ac:picMk id="13" creationId="{B64BB282-5747-510F-98B0-24C401EA4070}"/>
          </ac:picMkLst>
        </pc:picChg>
        <pc:picChg chg="add del mod modCrop">
          <ac:chgData name="Jason Truscott" userId="06425d6a-f707-4ccd-bad1-54c5f8958291" providerId="ADAL" clId="{C0132907-B8D9-4038-9A04-9619F36CCBDE}" dt="2024-02-01T11:39:22.286" v="614" actId="478"/>
          <ac:picMkLst>
            <pc:docMk/>
            <pc:sldMk cId="530449856" sldId="256"/>
            <ac:picMk id="16" creationId="{9C750241-EDC5-9BFC-1803-52BB7D00F3F8}"/>
          </ac:picMkLst>
        </pc:picChg>
        <pc:picChg chg="add mod modCrop">
          <ac:chgData name="Jason Truscott" userId="06425d6a-f707-4ccd-bad1-54c5f8958291" providerId="ADAL" clId="{C0132907-B8D9-4038-9A04-9619F36CCBDE}" dt="2024-02-01T11:54:46.084" v="1294" actId="1076"/>
          <ac:picMkLst>
            <pc:docMk/>
            <pc:sldMk cId="530449856" sldId="256"/>
            <ac:picMk id="18" creationId="{A0D78E47-BFD4-D8A4-5CE9-E8C8823DFCA0}"/>
          </ac:picMkLst>
        </pc:picChg>
      </pc:sldChg>
    </pc:docChg>
  </pc:docChgLst>
  <pc:docChgLst>
    <pc:chgData name="Jason Truscott" userId="S::j.truscott@plymouth.ac.uk::06425d6a-f707-4ccd-bad1-54c5f8958291" providerId="AD" clId="Web-{7164F310-07FE-3149-37BF-AF5916105BA8}"/>
    <pc:docChg chg="modSld">
      <pc:chgData name="Jason Truscott" userId="S::j.truscott@plymouth.ac.uk::06425d6a-f707-4ccd-bad1-54c5f8958291" providerId="AD" clId="Web-{7164F310-07FE-3149-37BF-AF5916105BA8}" dt="2023-01-30T14:03:31.298" v="6"/>
      <pc:docMkLst>
        <pc:docMk/>
      </pc:docMkLst>
      <pc:sldChg chg="addSp delSp modSp">
        <pc:chgData name="Jason Truscott" userId="S::j.truscott@plymouth.ac.uk::06425d6a-f707-4ccd-bad1-54c5f8958291" providerId="AD" clId="Web-{7164F310-07FE-3149-37BF-AF5916105BA8}" dt="2023-01-30T14:03:31.298" v="6"/>
        <pc:sldMkLst>
          <pc:docMk/>
          <pc:sldMk cId="530449856" sldId="256"/>
        </pc:sldMkLst>
        <pc:spChg chg="add">
          <ac:chgData name="Jason Truscott" userId="S::j.truscott@plymouth.ac.uk::06425d6a-f707-4ccd-bad1-54c5f8958291" providerId="AD" clId="Web-{7164F310-07FE-3149-37BF-AF5916105BA8}" dt="2023-01-30T14:03:05.172" v="0"/>
          <ac:spMkLst>
            <pc:docMk/>
            <pc:sldMk cId="530449856" sldId="256"/>
            <ac:spMk id="4" creationId="{92E59AD5-5976-128F-4D77-03F04403A267}"/>
          </ac:spMkLst>
        </pc:spChg>
        <pc:spChg chg="add">
          <ac:chgData name="Jason Truscott" userId="S::j.truscott@plymouth.ac.uk::06425d6a-f707-4ccd-bad1-54c5f8958291" providerId="AD" clId="Web-{7164F310-07FE-3149-37BF-AF5916105BA8}" dt="2023-01-30T14:03:05.172" v="0"/>
          <ac:spMkLst>
            <pc:docMk/>
            <pc:sldMk cId="530449856" sldId="256"/>
            <ac:spMk id="5" creationId="{F44C7D46-576F-B70E-8A0A-50FC2181375E}"/>
          </ac:spMkLst>
        </pc:spChg>
        <pc:spChg chg="add del mod">
          <ac:chgData name="Jason Truscott" userId="S::j.truscott@plymouth.ac.uk::06425d6a-f707-4ccd-bad1-54c5f8958291" providerId="AD" clId="Web-{7164F310-07FE-3149-37BF-AF5916105BA8}" dt="2023-01-30T14:03:31.298" v="6"/>
          <ac:spMkLst>
            <pc:docMk/>
            <pc:sldMk cId="530449856" sldId="256"/>
            <ac:spMk id="28" creationId="{CE8C63F1-1D46-5299-7D0B-2573E900FA46}"/>
          </ac:spMkLst>
        </pc:spChg>
        <pc:grpChg chg="add">
          <ac:chgData name="Jason Truscott" userId="S::j.truscott@plymouth.ac.uk::06425d6a-f707-4ccd-bad1-54c5f8958291" providerId="AD" clId="Web-{7164F310-07FE-3149-37BF-AF5916105BA8}" dt="2023-01-30T14:03:05.172" v="0"/>
          <ac:grpSpMkLst>
            <pc:docMk/>
            <pc:sldMk cId="530449856" sldId="256"/>
            <ac:grpSpMk id="2" creationId="{75B7C80B-2CE2-0CBE-6A35-A9C6A7D5F366}"/>
          </ac:grpSpMkLst>
        </pc:grpChg>
        <pc:graphicFrameChg chg="add mod">
          <ac:chgData name="Jason Truscott" userId="S::j.truscott@plymouth.ac.uk::06425d6a-f707-4ccd-bad1-54c5f8958291" providerId="AD" clId="Web-{7164F310-07FE-3149-37BF-AF5916105BA8}" dt="2023-01-30T14:03:10.547" v="1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206F-7194-4E11-805A-5295AF5385C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258F407-6440-B8B1-3C45-1ABA3E1F34AF}"/>
              </a:ext>
            </a:extLst>
          </p:cNvPr>
          <p:cNvGrpSpPr/>
          <p:nvPr/>
        </p:nvGrpSpPr>
        <p:grpSpPr>
          <a:xfrm>
            <a:off x="8834641" y="1900579"/>
            <a:ext cx="5760421" cy="7635309"/>
            <a:chOff x="1730096" y="3910697"/>
            <a:chExt cx="7924800" cy="643646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56AB5C0-868B-0FB7-2A26-43861661F344}"/>
                </a:ext>
              </a:extLst>
            </p:cNvPr>
            <p:cNvSpPr/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94075E-9A7A-2C21-0D9C-66B56BB2CCA7}"/>
                </a:ext>
              </a:extLst>
            </p:cNvPr>
            <p:cNvSpPr txBox="1"/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Key Features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35D8EA-6DF7-BCDE-16EE-60D7434CB5A8}"/>
                </a:ext>
              </a:extLst>
            </p:cNvPr>
            <p:cNvSpPr txBox="1"/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DFDDE-A350-3D69-F01B-5C6F3213C783}"/>
              </a:ext>
            </a:extLst>
          </p:cNvPr>
          <p:cNvSpPr txBox="1"/>
          <p:nvPr/>
        </p:nvSpPr>
        <p:spPr>
          <a:xfrm>
            <a:off x="0" y="1"/>
            <a:ext cx="30275213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Time Organiser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0F784-EE12-FBE2-26AC-FDC22433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669" y="1695321"/>
            <a:ext cx="13731995" cy="8996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3D99B-5500-29B7-DB59-C5A7DE9E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37" y="10463215"/>
            <a:ext cx="13731857" cy="8996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69C1D71-7EAB-8627-B92B-8DDD1F28B884}"/>
              </a:ext>
            </a:extLst>
          </p:cNvPr>
          <p:cNvGrpSpPr/>
          <p:nvPr/>
        </p:nvGrpSpPr>
        <p:grpSpPr>
          <a:xfrm>
            <a:off x="1489465" y="1900580"/>
            <a:ext cx="5760421" cy="7635309"/>
            <a:chOff x="1730096" y="3910697"/>
            <a:chExt cx="7924800" cy="643646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51F6968-99F2-4323-57D1-5162291AF44D}"/>
                </a:ext>
              </a:extLst>
            </p:cNvPr>
            <p:cNvSpPr/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91311-2D66-F028-3331-7C7C17D02D6F}"/>
                </a:ext>
              </a:extLst>
            </p:cNvPr>
            <p:cNvSpPr txBox="1"/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Project Vision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526B55-CF4D-C65A-AEDD-334D60208A2B}"/>
                </a:ext>
              </a:extLst>
            </p:cNvPr>
            <p:cNvSpPr txBox="1"/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BBAA6F-3616-52FC-532F-19BB93464D75}"/>
              </a:ext>
            </a:extLst>
          </p:cNvPr>
          <p:cNvGrpSpPr/>
          <p:nvPr/>
        </p:nvGrpSpPr>
        <p:grpSpPr>
          <a:xfrm>
            <a:off x="23154465" y="11143760"/>
            <a:ext cx="5760421" cy="7635309"/>
            <a:chOff x="1730096" y="3910697"/>
            <a:chExt cx="7924800" cy="643646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8E2696F-FDE8-E9FD-0213-F78728546B5E}"/>
                </a:ext>
              </a:extLst>
            </p:cNvPr>
            <p:cNvSpPr/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C2932D-6C18-CFC2-07CD-F08E48858303}"/>
                </a:ext>
              </a:extLst>
            </p:cNvPr>
            <p:cNvSpPr txBox="1"/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Backend vs Frontend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984873-335A-407A-752F-D2727F37B794}"/>
                </a:ext>
              </a:extLst>
            </p:cNvPr>
            <p:cNvSpPr txBox="1"/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6B5F8A-EB40-F2D1-23BB-1E2F420977C8}"/>
              </a:ext>
            </a:extLst>
          </p:cNvPr>
          <p:cNvGrpSpPr/>
          <p:nvPr/>
        </p:nvGrpSpPr>
        <p:grpSpPr>
          <a:xfrm>
            <a:off x="16128069" y="11171255"/>
            <a:ext cx="5760421" cy="7635309"/>
            <a:chOff x="1730096" y="3910697"/>
            <a:chExt cx="7924800" cy="643646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29FC835-91B0-7637-52FD-B35D002C6317}"/>
                </a:ext>
              </a:extLst>
            </p:cNvPr>
            <p:cNvSpPr/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7B9D5D-2D84-9E44-5EB4-95D3546A1585}"/>
                </a:ext>
              </a:extLst>
            </p:cNvPr>
            <p:cNvSpPr txBox="1"/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59F0A1-5257-76F2-6CCC-895CCFB6DB14}"/>
                </a:ext>
              </a:extLst>
            </p:cNvPr>
            <p:cNvSpPr txBox="1"/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6F8CB4-3F0F-DA93-E0ED-08BD82ADA4CE}"/>
              </a:ext>
            </a:extLst>
          </p:cNvPr>
          <p:cNvSpPr/>
          <p:nvPr/>
        </p:nvSpPr>
        <p:spPr>
          <a:xfrm>
            <a:off x="-1" y="19757572"/>
            <a:ext cx="30275213" cy="1626053"/>
          </a:xfrm>
          <a:prstGeom prst="rect">
            <a:avLst/>
          </a:prstGeom>
          <a:solidFill>
            <a:srgbClr val="22252A"/>
          </a:solidFill>
          <a:ln>
            <a:solidFill>
              <a:srgbClr val="2225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134DBA-3998-65EB-6721-6AA169A2ED78}"/>
              </a:ext>
            </a:extLst>
          </p:cNvPr>
          <p:cNvSpPr txBox="1"/>
          <p:nvPr/>
        </p:nvSpPr>
        <p:spPr>
          <a:xfrm>
            <a:off x="1130237" y="20187401"/>
            <a:ext cx="49164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Luka </a:t>
            </a:r>
            <a:r>
              <a:rPr lang="en-US" sz="4000" dirty="0">
                <a:solidFill>
                  <a:schemeClr val="bg1"/>
                </a:solidFill>
              </a:rPr>
              <a:t>Wilson-Green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6291FB-A50D-788E-0AB3-1C660D2B9066}"/>
              </a:ext>
            </a:extLst>
          </p:cNvPr>
          <p:cNvSpPr txBox="1"/>
          <p:nvPr/>
        </p:nvSpPr>
        <p:spPr>
          <a:xfrm>
            <a:off x="6046683" y="19838459"/>
            <a:ext cx="9619986" cy="1405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</a:rPr>
              <a:t>luka.wilson-green@students.plymouth.ac.uk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BSc(Hons) Computer Science (Software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38919-CAB7-4AC9-BE2B-610C7C37C733}">
  <ds:schemaRefs>
    <ds:schemaRef ds:uri="72339acb-e8cc-4142-9dab-9dca3e7dada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dc781de3-bafc-4db7-a392-5d8a9e9bc0f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3357</TotalTime>
  <Words>214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Luka Wilson-Green</cp:lastModifiedBy>
  <cp:revision>18</cp:revision>
  <dcterms:created xsi:type="dcterms:W3CDTF">2021-02-16T17:14:33Z</dcterms:created>
  <dcterms:modified xsi:type="dcterms:W3CDTF">2024-04-30T21:02:57Z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