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1"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599"/>
  </p:normalViewPr>
  <p:slideViewPr>
    <p:cSldViewPr snapToGrid="0">
      <p:cViewPr varScale="1">
        <p:scale>
          <a:sx n="69" d="100"/>
          <a:sy n="69" d="100"/>
        </p:scale>
        <p:origin x="2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people.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2</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to allow access from anywhere. A log in and register function were also created to allow the client to communicate with the server to either verify log in credentials or create an account. A client side JavaScript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final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research and learn how to use and create this type of server, and how best to communicate between the client and server.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This challenge led to this sprint being extended to make sure that these functions operated correctly.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poster was created to outline what the project is, allowing people to see what the project vision is as well as the key features of the application. It also gives people the opportunity to see what is likely to happen to the application in the future by reading the future </a:t>
            </a:r>
            <a:r>
              <a:rPr lang="en-GB"/>
              <a:t>development section.</a:t>
            </a:r>
            <a:endParaRPr lang="en-GB" dirty="0"/>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43E-819F-BAA3-38C4-742039E265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11825E-6EA5-D3BC-AFD5-37AE81073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330202D-7718-75AB-7190-CB064C04CB22}"/>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AC259D11-BDED-088A-855A-F4665BACC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02AA0-65BF-8031-24DC-0DC23AAFB5F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7203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6D8-95D2-378E-18CD-A145EC17992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689317-56D7-B0D1-9BA3-7AF2911A45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064AE8-CD71-89C7-51A1-E209CDA76329}"/>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3F384133-6E05-9A33-E4D3-5BDBAA488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BFF39-5F8F-3F64-1F6F-4C1A4B8DCEC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4133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F8B6A-073C-466F-0CA4-826D1517F8C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BF830B5-D0EE-8006-7F06-048FE904F0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A4C385-7331-9992-7604-A031C01A0E0F}"/>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8792B343-BF02-63B3-0D08-BD4AA9E578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D09110-1576-0558-32EB-B5D72F734CC8}"/>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18057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625A-08F2-7202-162E-0E0F3E57ED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E02A10-F1CA-FC11-EFF2-A68A9434AF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0DB400-D711-DF53-E493-31E620E274DD}"/>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038D6CDA-CFE0-CA56-94C3-070DD03A24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F61B61-B906-1A7E-590A-AFE5E08A9AD5}"/>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41749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D34C-F364-2B3E-B516-6ED70CB719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49A0399-D4A9-4323-A125-7D64E320B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A04703-713D-62AA-1AA1-28CF46FE9807}"/>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01B00C6E-0D3D-5B1B-75FE-DBC705DDB1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8E9A2B-1C2E-1123-DB27-BD850667C9E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094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32C-1D08-C6ED-F1F2-DDCABE328E5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0A11B5-2B0C-83CC-008E-DAD9958714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63B2DF9-9EC4-12CF-7D3A-36429744E1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389A63D-DD28-BA43-EABB-9898B4157C64}"/>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6" name="Footer Placeholder 5">
            <a:extLst>
              <a:ext uri="{FF2B5EF4-FFF2-40B4-BE49-F238E27FC236}">
                <a16:creationId xmlns:a16="http://schemas.microsoft.com/office/drawing/2014/main" id="{609E9C2C-1B55-039A-6B67-BDC56AE472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67F318-F9AA-7903-24B0-515BF90222CD}"/>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72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3C7-38FC-F8B7-D9D3-8C781594C4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5C6BCFE-730B-0003-9DBB-547C00BA8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1C53D1-581B-0279-E6A5-38D55B3A00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33809DC-9A9C-F051-056C-27044FA10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545EF0-75E9-7DB7-47A0-18CEDFC09C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05BE490-D200-A4A3-CE6E-5C947F87534C}"/>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8" name="Footer Placeholder 7">
            <a:extLst>
              <a:ext uri="{FF2B5EF4-FFF2-40B4-BE49-F238E27FC236}">
                <a16:creationId xmlns:a16="http://schemas.microsoft.com/office/drawing/2014/main" id="{70B888DC-38E9-1DD9-12C0-22D65E7A97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F40485-359C-C6A3-CC71-A0CF343CC17B}"/>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2305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1A2-7F7F-5D02-74FA-775F611BA28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DDE332C-4702-F339-A3AE-D9965E6AA95C}"/>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4" name="Footer Placeholder 3">
            <a:extLst>
              <a:ext uri="{FF2B5EF4-FFF2-40B4-BE49-F238E27FC236}">
                <a16:creationId xmlns:a16="http://schemas.microsoft.com/office/drawing/2014/main" id="{1934E4EE-3A76-2304-F90C-8A76981017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E84B9-C70E-C629-1959-9A02861A197C}"/>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3163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3B1CE-0165-FA99-B98A-D390BF3EE3D9}"/>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3" name="Footer Placeholder 2">
            <a:extLst>
              <a:ext uri="{FF2B5EF4-FFF2-40B4-BE49-F238E27FC236}">
                <a16:creationId xmlns:a16="http://schemas.microsoft.com/office/drawing/2014/main" id="{E02EE01A-0A87-CFE6-F6F3-34B62C3117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34F937-394D-9B8D-165B-129D6A43C83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819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51D3-9A78-B5B3-D36A-4AC3080B02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4FEF390-CCC0-6012-F9FA-3FF1C3D19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DA5164-A84B-DE80-1FB3-950B3E15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3851CE-8DFD-C565-189D-3851DCD3D37D}"/>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6" name="Footer Placeholder 5">
            <a:extLst>
              <a:ext uri="{FF2B5EF4-FFF2-40B4-BE49-F238E27FC236}">
                <a16:creationId xmlns:a16="http://schemas.microsoft.com/office/drawing/2014/main" id="{24E49F3D-2497-D422-A070-C01E740B2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096D68-BD83-C563-DA4D-7F19A8717906}"/>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9533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E23C-AF90-5C2C-C71B-149B743D1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C07E40B-7A74-6B2C-969D-CB0EF77B1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DE40A2-BBE8-EAC0-1E2E-53F109DC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C1068-4073-8991-979D-42768B62BAED}"/>
              </a:ext>
            </a:extLst>
          </p:cNvPr>
          <p:cNvSpPr>
            <a:spLocks noGrp="1"/>
          </p:cNvSpPr>
          <p:nvPr>
            <p:ph type="dt" sz="half" idx="10"/>
          </p:nvPr>
        </p:nvSpPr>
        <p:spPr/>
        <p:txBody>
          <a:bodyPr/>
          <a:lstStyle/>
          <a:p>
            <a:fld id="{F518D1B8-B5DD-417F-B912-B4E9A7A5F0F4}" type="datetimeFigureOut">
              <a:rPr lang="en-GB" smtClean="0"/>
              <a:t>02/05/2024</a:t>
            </a:fld>
            <a:endParaRPr lang="en-GB"/>
          </a:p>
        </p:txBody>
      </p:sp>
      <p:sp>
        <p:nvSpPr>
          <p:cNvPr id="6" name="Footer Placeholder 5">
            <a:extLst>
              <a:ext uri="{FF2B5EF4-FFF2-40B4-BE49-F238E27FC236}">
                <a16:creationId xmlns:a16="http://schemas.microsoft.com/office/drawing/2014/main" id="{5C5EBC64-B324-8682-33FD-DCD74DA9F2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951137-1BEC-7E58-3C46-11E153307772}"/>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9455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7F7E-C4F5-A811-02B1-18AF76933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D7558C9-B063-3679-48F7-38FA30D3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BD1583-B050-711B-5FB0-7400347B8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8D1B8-B5DD-417F-B912-B4E9A7A5F0F4}" type="datetimeFigureOut">
              <a:rPr lang="en-GB" smtClean="0"/>
              <a:t>02/05/2024</a:t>
            </a:fld>
            <a:endParaRPr lang="en-GB"/>
          </a:p>
        </p:txBody>
      </p:sp>
      <p:sp>
        <p:nvSpPr>
          <p:cNvPr id="5" name="Footer Placeholder 4">
            <a:extLst>
              <a:ext uri="{FF2B5EF4-FFF2-40B4-BE49-F238E27FC236}">
                <a16:creationId xmlns:a16="http://schemas.microsoft.com/office/drawing/2014/main" id="{C0357279-E49B-46C2-9894-8A216A51C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3E2381-1095-AADC-464E-F6E280DA3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311111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fontScale="92500"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spTree>
    <p:extLst>
      <p:ext uri="{BB962C8B-B14F-4D97-AF65-F5344CB8AC3E}">
        <p14:creationId xmlns:p14="http://schemas.microsoft.com/office/powerpoint/2010/main" val="12779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spTree>
    <p:extLst>
      <p:ext uri="{BB962C8B-B14F-4D97-AF65-F5344CB8AC3E}">
        <p14:creationId xmlns:p14="http://schemas.microsoft.com/office/powerpoint/2010/main" val="6985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spTree>
    <p:extLst>
      <p:ext uri="{BB962C8B-B14F-4D97-AF65-F5344CB8AC3E}">
        <p14:creationId xmlns:p14="http://schemas.microsoft.com/office/powerpoint/2010/main" val="357717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fontScale="92500"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spTree>
    <p:extLst>
      <p:ext uri="{BB962C8B-B14F-4D97-AF65-F5344CB8AC3E}">
        <p14:creationId xmlns:p14="http://schemas.microsoft.com/office/powerpoint/2010/main" val="187556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7844476"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7896226" y="4274529"/>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lstStyle/>
          <a:p>
            <a:pPr marL="457200" indent="-457200"/>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how to setup and use a NodeJS server</a:t>
            </a:r>
          </a:p>
          <a:p>
            <a:pPr marL="457200" indent="-457200"/>
            <a:endParaRPr lang="en-GB"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dirty="0">
                <a:latin typeface="Arial" panose="020B0604020202020204" pitchFamily="34" charset="0"/>
                <a:ea typeface="Calibri" panose="020F0502020204030204" pitchFamily="34" charset="0"/>
                <a:cs typeface="Arial" panose="020B0604020202020204" pitchFamily="34" charset="0"/>
              </a:rPr>
              <a:t>Lining up the dates in the calendar when navigating through</a:t>
            </a:r>
          </a:p>
          <a:p>
            <a:pPr marL="457200" indent="-457200"/>
            <a:endPar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ea typeface="Calibri" panose="020F0502020204030204" pitchFamily="34" charset="0"/>
                <a:cs typeface="Arial" panose="020B0604020202020204" pitchFamily="34" charset="0"/>
              </a:rPr>
              <a:t>Time management making sure other module deadlines were met while still completing sprints</a:t>
            </a:r>
            <a:endParaRPr lang="en-GB" dirty="0"/>
          </a:p>
        </p:txBody>
      </p:sp>
    </p:spTree>
    <p:extLst>
      <p:ext uri="{BB962C8B-B14F-4D97-AF65-F5344CB8AC3E}">
        <p14:creationId xmlns:p14="http://schemas.microsoft.com/office/powerpoint/2010/main" val="34771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376</TotalTime>
  <Words>1403</Words>
  <Application>Microsoft Macintosh PowerPoint</Application>
  <PresentationFormat>Widescreen</PresentationFormat>
  <Paragraphs>100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Theme</vt:lpstr>
      <vt:lpstr>Application Executing</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21</cp:revision>
  <dcterms:created xsi:type="dcterms:W3CDTF">2024-04-30T23:16:39Z</dcterms:created>
  <dcterms:modified xsi:type="dcterms:W3CDTF">2024-05-02T03:32:28Z</dcterms:modified>
</cp:coreProperties>
</file>