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62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743E-819F-BAA3-38C4-742039E26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1825E-6EA5-D3BC-AFD5-37AE81073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0202D-7718-75AB-7190-CB064C04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D1B8-B5DD-417F-B912-B4E9A7A5F0F4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59D11-BDED-088A-855A-F4665BAC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2AA0-65BF-8031-24DC-0DC23AAF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B581-5F24-470C-957D-B7E5A9ABB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03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D6D8-95D2-378E-18CD-A145EC17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89317-56D7-B0D1-9BA3-7AF2911A4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64AE8-CD71-89C7-51A1-E209CDA7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D1B8-B5DD-417F-B912-B4E9A7A5F0F4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84133-6E05-9A33-E4D3-5BDBAA48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FF39-5F8F-3F64-1F6F-4C1A4B8D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B581-5F24-470C-957D-B7E5A9ABB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36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F8B6A-073C-466F-0CA4-826D1517F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830B5-D0EE-8006-7F06-048FE904F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4C385-7331-9992-7604-A031C01A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D1B8-B5DD-417F-B912-B4E9A7A5F0F4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2B343-BF02-63B3-0D08-BD4AA9E5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09110-1576-0558-32EB-B5D72F73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B581-5F24-470C-957D-B7E5A9ABB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7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625A-08F2-7202-162E-0E0F3E57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2A10-F1CA-FC11-EFF2-A68A9434A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DB400-D711-DF53-E493-31E620E2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D1B8-B5DD-417F-B912-B4E9A7A5F0F4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D6CDA-CFE0-CA56-94C3-070DD03A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61B61-B906-1A7E-590A-AFE5E08A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B581-5F24-470C-957D-B7E5A9ABB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49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D34C-F364-2B3E-B516-6ED70CB7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A0399-D4A9-4323-A125-7D64E320B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04703-713D-62AA-1AA1-28CF46FE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D1B8-B5DD-417F-B912-B4E9A7A5F0F4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00C6E-0D3D-5B1B-75FE-DBC705DD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E9A2B-1C2E-1123-DB27-BD850667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B581-5F24-470C-957D-B7E5A9ABB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44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832C-1D08-C6ED-F1F2-DDCABE32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A11B5-2B0C-83CC-008E-DAD995871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B2DF9-9EC4-12CF-7D3A-36429744E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9A63D-DD28-BA43-EABB-9898B415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D1B8-B5DD-417F-B912-B4E9A7A5F0F4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E9C2C-1B55-039A-6B67-BDC56AE4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7F318-F9AA-7903-24B0-515BF902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B581-5F24-470C-957D-B7E5A9ABB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1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B3C7-38FC-F8B7-D9D3-8C781594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6BCFE-730B-0003-9DBB-547C00BA8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C53D1-581B-0279-E6A5-38D55B3A0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809DC-9A9C-F051-056C-27044FA10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45EF0-75E9-7DB7-47A0-18CEDFC09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BE490-D200-A4A3-CE6E-5C947F87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D1B8-B5DD-417F-B912-B4E9A7A5F0F4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888DC-38E9-1DD9-12C0-22D65E7A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40485-359C-C6A3-CC71-A0CF343C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B581-5F24-470C-957D-B7E5A9ABB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8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61A2-7F7F-5D02-74FA-775F611B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E332C-4702-F339-A3AE-D9965E6A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D1B8-B5DD-417F-B912-B4E9A7A5F0F4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4E4EE-3A76-2304-F90C-8A769810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E84B9-C70E-C629-1959-9A02861A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B581-5F24-470C-957D-B7E5A9ABB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30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3B1CE-0165-FA99-B98A-D390BF3E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D1B8-B5DD-417F-B912-B4E9A7A5F0F4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EE01A-0A87-CFE6-F6F3-34B62C31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F937-394D-9B8D-165B-129D6A43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B581-5F24-470C-957D-B7E5A9ABB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97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51D3-9A78-B5B3-D36A-4AC3080B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EF390-CCC0-6012-F9FA-3FF1C3D19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A5164-A84B-DE80-1FB3-950B3E15F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851CE-8DFD-C565-189D-3851DCD3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D1B8-B5DD-417F-B912-B4E9A7A5F0F4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49F3D-2497-D422-A070-C01E740B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96D68-BD83-C563-DA4D-7F19A871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B581-5F24-470C-957D-B7E5A9ABB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38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E23C-AF90-5C2C-C71B-149B743D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7E40B-7A74-6B2C-969D-CB0EF77B1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E40A2-BBE8-EAC0-1E2E-53F109DCF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C1068-4073-8991-979D-42768B62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D1B8-B5DD-417F-B912-B4E9A7A5F0F4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EBC64-B324-8682-33FD-DCD74DA9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51137-1BEC-7E58-3C46-11E15330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B581-5F24-470C-957D-B7E5A9ABB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59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37F7E-C4F5-A811-02B1-18AF7693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558C9-B063-3679-48F7-38FA30D3D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D1583-B050-711B-5FB0-7400347B8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8D1B8-B5DD-417F-B912-B4E9A7A5F0F4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57279-E49B-46C2-9894-8A216A51C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E2381-1095-AADC-464E-F6E280DA3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CB581-5F24-470C-957D-B7E5A9ABB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11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A3BA-4D97-E1D1-E047-0A572EDE0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Application executing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AB773-18DC-6468-B21B-319867B63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4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4341-4623-9638-2F74-6C0F8FDC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 and Sprints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02AF5-645B-394B-1693-21B9092D6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Sprint 1:</a:t>
            </a:r>
          </a:p>
          <a:p>
            <a:pPr lvl="1"/>
            <a:r>
              <a:rPr lang="en-GB" dirty="0"/>
              <a:t>Introduction</a:t>
            </a:r>
          </a:p>
          <a:p>
            <a:pPr lvl="1"/>
            <a:r>
              <a:rPr lang="en-GB" dirty="0"/>
              <a:t>Project Vision</a:t>
            </a:r>
          </a:p>
          <a:p>
            <a:pPr lvl="1"/>
            <a:r>
              <a:rPr lang="en-GB" dirty="0"/>
              <a:t>Research Background</a:t>
            </a:r>
          </a:p>
          <a:p>
            <a:pPr lvl="1"/>
            <a:r>
              <a:rPr lang="en-GB" dirty="0"/>
              <a:t>Create Wireframes</a:t>
            </a:r>
          </a:p>
          <a:p>
            <a:r>
              <a:rPr lang="en-GB" dirty="0"/>
              <a:t>Sprint 2:</a:t>
            </a:r>
          </a:p>
          <a:p>
            <a:pPr lvl="1"/>
            <a:r>
              <a:rPr lang="en-GB" dirty="0"/>
              <a:t>UML Diagrams</a:t>
            </a:r>
          </a:p>
          <a:p>
            <a:pPr lvl="1"/>
            <a:r>
              <a:rPr lang="en-GB" dirty="0"/>
              <a:t>Program template:</a:t>
            </a:r>
          </a:p>
          <a:p>
            <a:pPr lvl="2"/>
            <a:r>
              <a:rPr lang="en-GB" dirty="0"/>
              <a:t>Nav bar</a:t>
            </a:r>
          </a:p>
          <a:p>
            <a:pPr lvl="2"/>
            <a:r>
              <a:rPr lang="en-GB" dirty="0"/>
              <a:t>Calendar table</a:t>
            </a:r>
          </a:p>
          <a:p>
            <a:pPr lvl="2"/>
            <a:r>
              <a:rPr lang="en-GB" dirty="0"/>
              <a:t>Log in dialogue</a:t>
            </a:r>
          </a:p>
          <a:p>
            <a:pPr lvl="2"/>
            <a:r>
              <a:rPr lang="en-GB" dirty="0"/>
              <a:t>Register dialogue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93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4341-4623-9638-2F74-6C0F8FDC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 and Sprints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B81C2-8488-7700-778B-13F2EFAC6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Sprint 3:</a:t>
            </a:r>
          </a:p>
          <a:p>
            <a:pPr lvl="1"/>
            <a:r>
              <a:rPr lang="en-GB" dirty="0"/>
              <a:t>JavaScript function for putting dates </a:t>
            </a:r>
            <a:r>
              <a:rPr lang="en-GB"/>
              <a:t>in calendar</a:t>
            </a:r>
            <a:endParaRPr lang="en-GB" dirty="0"/>
          </a:p>
          <a:p>
            <a:pPr lvl="1"/>
            <a:r>
              <a:rPr lang="en-GB" dirty="0"/>
              <a:t>Function for navigating calendar</a:t>
            </a:r>
          </a:p>
          <a:p>
            <a:pPr lvl="1"/>
            <a:r>
              <a:rPr lang="en-GB" dirty="0"/>
              <a:t>Highlight current date</a:t>
            </a:r>
          </a:p>
          <a:p>
            <a:r>
              <a:rPr lang="en-GB" dirty="0"/>
              <a:t>Sprint 4:</a:t>
            </a:r>
          </a:p>
          <a:p>
            <a:pPr lvl="1"/>
            <a:r>
              <a:rPr lang="en-GB" dirty="0"/>
              <a:t>Create NodeJS server</a:t>
            </a:r>
          </a:p>
          <a:p>
            <a:pPr lvl="1"/>
            <a:r>
              <a:rPr lang="en-GB" dirty="0"/>
              <a:t>Server-side log in function</a:t>
            </a:r>
          </a:p>
          <a:p>
            <a:pPr lvl="1"/>
            <a:r>
              <a:rPr lang="en-GB" dirty="0"/>
              <a:t>Client-side log in function</a:t>
            </a:r>
          </a:p>
          <a:p>
            <a:pPr lvl="1"/>
            <a:r>
              <a:rPr lang="en-GB" dirty="0"/>
              <a:t>Server-side register function</a:t>
            </a:r>
          </a:p>
        </p:txBody>
      </p:sp>
    </p:spTree>
    <p:extLst>
      <p:ext uri="{BB962C8B-B14F-4D97-AF65-F5344CB8AC3E}">
        <p14:creationId xmlns:p14="http://schemas.microsoft.com/office/powerpoint/2010/main" val="69854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4341-4623-9638-2F74-6C0F8FDC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 and Sprints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B81C2-8488-7700-778B-13F2EFAC6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Sprint 5:</a:t>
            </a:r>
          </a:p>
          <a:p>
            <a:pPr lvl="1"/>
            <a:r>
              <a:rPr lang="en-GB" dirty="0"/>
              <a:t>Client-side register function</a:t>
            </a:r>
          </a:p>
          <a:p>
            <a:pPr lvl="1"/>
            <a:r>
              <a:rPr lang="en-GB" dirty="0"/>
              <a:t>Server-side new reminder function</a:t>
            </a:r>
          </a:p>
        </p:txBody>
      </p:sp>
    </p:spTree>
    <p:extLst>
      <p:ext uri="{BB962C8B-B14F-4D97-AF65-F5344CB8AC3E}">
        <p14:creationId xmlns:p14="http://schemas.microsoft.com/office/powerpoint/2010/main" val="357717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4341-4623-9638-2F74-6C0F8FDC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 and Sprints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B81C2-8488-7700-778B-13F2EFAC6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56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FF0E-492F-16F1-6C1D-73B901D8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diagrams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F59D01A-7A42-BBDB-7833-C1105E73E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48" y="1378411"/>
            <a:ext cx="3528378" cy="395939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5861D1-2501-C2CE-B479-543C054D6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476" y="1378411"/>
            <a:ext cx="3023550" cy="265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2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AB49-572C-54AC-4162-1EF2C18D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and 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34C84-B222-5758-5519-A3980CFAB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2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F3F604-7560-561E-B4CB-D2F10415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92" y="0"/>
            <a:ext cx="9697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7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95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Application executing</vt:lpstr>
      <vt:lpstr>Project Plan and Sprints</vt:lpstr>
      <vt:lpstr>Project Plan and Sprints</vt:lpstr>
      <vt:lpstr>Project Plan and Sprints</vt:lpstr>
      <vt:lpstr>Project Plan and Sprints</vt:lpstr>
      <vt:lpstr>UML diagrams</vt:lpstr>
      <vt:lpstr>Issues and challenges faced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Luka Wilson-Green</dc:creator>
  <cp:lastModifiedBy>(s) Luka Wilson-Green</cp:lastModifiedBy>
  <cp:revision>4</cp:revision>
  <dcterms:created xsi:type="dcterms:W3CDTF">2024-04-30T23:16:39Z</dcterms:created>
  <dcterms:modified xsi:type="dcterms:W3CDTF">2024-04-30T23:48:04Z</dcterms:modified>
</cp:coreProperties>
</file>