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61"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56599"/>
  </p:normalViewPr>
  <p:slideViewPr>
    <p:cSldViewPr snapToGrid="0">
      <p:cViewPr varScale="1">
        <p:scale>
          <a:sx n="69" d="100"/>
          <a:sy n="69" d="100"/>
        </p:scale>
        <p:origin x="2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first sprint, I started by writing an introduction to the project and creating the project vision. I then conducted research on the background of how reminders and calendars have been used in the past, and this dates back thousands of years, emphasizing how important a reminder calendar system can be to people. To finish off this sprint I created some wireframes which laid out how the application should look.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second sprint I created UML diagrams to understand how data structures should be organized so that all the required data was stored logically, and the data is only accessed through getter and setter functions so that it is easy to control how the data is changed. I also began to program the application. I started with the nav bar, the table that contains the calendar and reminders, the log in dialogue and the register dialogue.</a:t>
            </a:r>
          </a:p>
        </p:txBody>
      </p:sp>
      <p:sp>
        <p:nvSpPr>
          <p:cNvPr id="4" name="Slide Number Placeholder 3"/>
          <p:cNvSpPr>
            <a:spLocks noGrp="1"/>
          </p:cNvSpPr>
          <p:nvPr>
            <p:ph type="sldNum" sz="quarter" idx="5"/>
          </p:nvPr>
        </p:nvSpPr>
        <p:spPr/>
        <p:txBody>
          <a:bodyPr/>
          <a:lstStyle/>
          <a:p>
            <a:fld id="{1ACBC571-0237-B947-ACEF-19124F71DA04}" type="slidenum">
              <a:rPr lang="en-US" smtClean="0"/>
              <a:t>2</a:t>
            </a:fld>
            <a:endParaRPr lang="en-US"/>
          </a:p>
        </p:txBody>
      </p:sp>
    </p:spTree>
    <p:extLst>
      <p:ext uri="{BB962C8B-B14F-4D97-AF65-F5344CB8AC3E}">
        <p14:creationId xmlns:p14="http://schemas.microsoft.com/office/powerpoint/2010/main" val="13554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third sprint I started to create JavaScript functions to allow the application to function. The first function I created sorted out putting dates into the calendar table and making sure that the dates lined up with the corrected day of the week. The current date is also highlighted to make it easier for the user to know which day it is. I also implemented functions to allow the user to navigate through the calendar.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fourth sprint consisted of creating a NodeJS server to allow data to be stored centrally to allow access from anywhere. A log in and register function were also created to allow the client to communicate with the server to either verify log in credentials or create an account. A client side JavaScript function was also created to allow the user to log in.</a:t>
            </a:r>
          </a:p>
        </p:txBody>
      </p:sp>
      <p:sp>
        <p:nvSpPr>
          <p:cNvPr id="4" name="Slide Number Placeholder 3"/>
          <p:cNvSpPr>
            <a:spLocks noGrp="1"/>
          </p:cNvSpPr>
          <p:nvPr>
            <p:ph type="sldNum" sz="quarter" idx="5"/>
          </p:nvPr>
        </p:nvSpPr>
        <p:spPr/>
        <p:txBody>
          <a:bodyPr/>
          <a:lstStyle/>
          <a:p>
            <a:fld id="{1ACBC571-0237-B947-ACEF-19124F71DA04}" type="slidenum">
              <a:rPr lang="en-US" smtClean="0"/>
              <a:t>3</a:t>
            </a:fld>
            <a:endParaRPr lang="en-US"/>
          </a:p>
        </p:txBody>
      </p:sp>
    </p:spTree>
    <p:extLst>
      <p:ext uri="{BB962C8B-B14F-4D97-AF65-F5344CB8AC3E}">
        <p14:creationId xmlns:p14="http://schemas.microsoft.com/office/powerpoint/2010/main" val="26251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my fifth sprint, the client side function was created to allow users to register for an account, along with a server side function for creating new reminders. I also used this sprint to make sure that all previous sprints were complete, catching up on any delays.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sixth sprint implemented the JavaScript function to allow the user to create the reminders, as well as a dialogue for the user to fill in data for that reminder. This sprint was also used to fix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4</a:t>
            </a:fld>
            <a:endParaRPr lang="en-US"/>
          </a:p>
        </p:txBody>
      </p:sp>
    </p:spTree>
    <p:extLst>
      <p:ext uri="{BB962C8B-B14F-4D97-AF65-F5344CB8AC3E}">
        <p14:creationId xmlns:p14="http://schemas.microsoft.com/office/powerpoint/2010/main" val="988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seventh sprint involved creating server-side functions for both sending reminders from the server to the client and completing reminders. A template for how the reminder would be displayed was also created.</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Sprint 8, client-side functions were created for receiving reminders from the server, and sorting them into an array. A function was also created to sort displaying the relevant reminders on the screen as well as a dialogue box to allow users to edit reminders that already exist.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the final sprint, the server-side function for editing reminders was created, as well as completing any delayed tasks and fixing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5</a:t>
            </a:fld>
            <a:endParaRPr lang="en-US"/>
          </a:p>
        </p:txBody>
      </p:sp>
    </p:spTree>
    <p:extLst>
      <p:ext uri="{BB962C8B-B14F-4D97-AF65-F5344CB8AC3E}">
        <p14:creationId xmlns:p14="http://schemas.microsoft.com/office/powerpoint/2010/main" val="26687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These are a couple of UML diagrams that were created to demonstrate how data should be stored, and the functions associated with that data. The Reminder diagram contains data to hold the contents of the reminders, and the relevant getter and setter functions to access the data. These functions are used to prevent the data from being edited anywhere in the program which makes it easier to monitor and error check the data before it gets overwritten.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system data UML diagram shows how the data will be stored that is required for the application to run successfully. After having created the application, this data structure also stores the users data, such as name and username.</a:t>
            </a:r>
          </a:p>
        </p:txBody>
      </p:sp>
      <p:sp>
        <p:nvSpPr>
          <p:cNvPr id="4" name="Slide Number Placeholder 3"/>
          <p:cNvSpPr>
            <a:spLocks noGrp="1"/>
          </p:cNvSpPr>
          <p:nvPr>
            <p:ph type="sldNum" sz="quarter" idx="5"/>
          </p:nvPr>
        </p:nvSpPr>
        <p:spPr/>
        <p:txBody>
          <a:bodyPr/>
          <a:lstStyle/>
          <a:p>
            <a:fld id="{1ACBC571-0237-B947-ACEF-19124F71DA04}" type="slidenum">
              <a:rPr lang="en-US" smtClean="0"/>
              <a:t>6</a:t>
            </a:fld>
            <a:endParaRPr lang="en-US"/>
          </a:p>
        </p:txBody>
      </p:sp>
    </p:spTree>
    <p:extLst>
      <p:ext uri="{BB962C8B-B14F-4D97-AF65-F5344CB8AC3E}">
        <p14:creationId xmlns:p14="http://schemas.microsoft.com/office/powerpoint/2010/main" val="13293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first challenge I came across was how to centrally store user data. After researching how to solve this issue, I found that creating a NodeJS server would solve this issue. I then had to research and learn how to use and create this type of server, and how best to communicate between the client and server.</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Another issue I came across was creating the functions for navigating through the calendar. I wasn’t expecting this to be as challenging as it turned out to be as when navigating backwards and forwards, the dates would not stay lined up with the correct day of the week. This challenge led to this sprint being extended to make sure that these functions operated correctly.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 third challenge I faced was managing my time when other modules deadlines were approaching, to make sure that my other coursework was completed whilst still trying to complete the sprints on time. This did lead to some delays in sprints being completed.</a:t>
            </a:r>
          </a:p>
        </p:txBody>
      </p:sp>
      <p:sp>
        <p:nvSpPr>
          <p:cNvPr id="4" name="Slide Number Placeholder 3"/>
          <p:cNvSpPr>
            <a:spLocks noGrp="1"/>
          </p:cNvSpPr>
          <p:nvPr>
            <p:ph type="sldNum" sz="quarter" idx="5"/>
          </p:nvPr>
        </p:nvSpPr>
        <p:spPr/>
        <p:txBody>
          <a:bodyPr/>
          <a:lstStyle/>
          <a:p>
            <a:fld id="{1ACBC571-0237-B947-ACEF-19124F71DA04}" type="slidenum">
              <a:rPr lang="en-US" smtClean="0"/>
              <a:t>7</a:t>
            </a:fld>
            <a:endParaRPr lang="en-US"/>
          </a:p>
        </p:txBody>
      </p:sp>
    </p:spTree>
    <p:extLst>
      <p:ext uri="{BB962C8B-B14F-4D97-AF65-F5344CB8AC3E}">
        <p14:creationId xmlns:p14="http://schemas.microsoft.com/office/powerpoint/2010/main" val="316730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CBC571-0237-B947-ACEF-19124F71DA04}" type="slidenum">
              <a:rPr lang="en-US" smtClean="0"/>
              <a:t>8</a:t>
            </a:fld>
            <a:endParaRPr lang="en-US"/>
          </a:p>
        </p:txBody>
      </p:sp>
    </p:spTree>
    <p:extLst>
      <p:ext uri="{BB962C8B-B14F-4D97-AF65-F5344CB8AC3E}">
        <p14:creationId xmlns:p14="http://schemas.microsoft.com/office/powerpoint/2010/main" val="11007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743E-819F-BAA3-38C4-742039E265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11825E-6EA5-D3BC-AFD5-37AE81073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330202D-7718-75AB-7190-CB064C04CB22}"/>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AC259D11-BDED-088A-855A-F4665BACC0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D02AA0-65BF-8031-24DC-0DC23AAFB5F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7203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6D8-95D2-378E-18CD-A145EC17992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C689317-56D7-B0D1-9BA3-7AF2911A45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064AE8-CD71-89C7-51A1-E209CDA76329}"/>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3F384133-6E05-9A33-E4D3-5BDBAA488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8BFF39-5F8F-3F64-1F6F-4C1A4B8DCEC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4133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F8B6A-073C-466F-0CA4-826D1517F8C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BF830B5-D0EE-8006-7F06-048FE904F0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A4C385-7331-9992-7604-A031C01A0E0F}"/>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8792B343-BF02-63B3-0D08-BD4AA9E578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D09110-1576-0558-32EB-B5D72F734CC8}"/>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18057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625A-08F2-7202-162E-0E0F3E57ED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E02A10-F1CA-FC11-EFF2-A68A9434AF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0DB400-D711-DF53-E493-31E620E274D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038D6CDA-CFE0-CA56-94C3-070DD03A24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F61B61-B906-1A7E-590A-AFE5E08A9AD5}"/>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41749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D34C-F364-2B3E-B516-6ED70CB719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49A0399-D4A9-4323-A125-7D64E320B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A04703-713D-62AA-1AA1-28CF46FE9807}"/>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01B00C6E-0D3D-5B1B-75FE-DBC705DDB1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8E9A2B-1C2E-1123-DB27-BD850667C9E7}"/>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094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32C-1D08-C6ED-F1F2-DDCABE328E5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D0A11B5-2B0C-83CC-008E-DAD9958714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63B2DF9-9EC4-12CF-7D3A-36429744E1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389A63D-DD28-BA43-EABB-9898B4157C64}"/>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609E9C2C-1B55-039A-6B67-BDC56AE472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67F318-F9AA-7903-24B0-515BF90222CD}"/>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72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B3C7-38FC-F8B7-D9D3-8C781594C49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5C6BCFE-730B-0003-9DBB-547C00BA8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1C53D1-581B-0279-E6A5-38D55B3A00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33809DC-9A9C-F051-056C-27044FA10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545EF0-75E9-7DB7-47A0-18CEDFC09C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05BE490-D200-A4A3-CE6E-5C947F87534C}"/>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8" name="Footer Placeholder 7">
            <a:extLst>
              <a:ext uri="{FF2B5EF4-FFF2-40B4-BE49-F238E27FC236}">
                <a16:creationId xmlns:a16="http://schemas.microsoft.com/office/drawing/2014/main" id="{70B888DC-38E9-1DD9-12C0-22D65E7A97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F40485-359C-C6A3-CC71-A0CF343CC17B}"/>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423058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1A2-7F7F-5D02-74FA-775F611BA28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DDE332C-4702-F339-A3AE-D9965E6AA95C}"/>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4" name="Footer Placeholder 3">
            <a:extLst>
              <a:ext uri="{FF2B5EF4-FFF2-40B4-BE49-F238E27FC236}">
                <a16:creationId xmlns:a16="http://schemas.microsoft.com/office/drawing/2014/main" id="{1934E4EE-3A76-2304-F90C-8A76981017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5E84B9-C70E-C629-1959-9A02861A197C}"/>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3163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3B1CE-0165-FA99-B98A-D390BF3EE3D9}"/>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3" name="Footer Placeholder 2">
            <a:extLst>
              <a:ext uri="{FF2B5EF4-FFF2-40B4-BE49-F238E27FC236}">
                <a16:creationId xmlns:a16="http://schemas.microsoft.com/office/drawing/2014/main" id="{E02EE01A-0A87-CFE6-F6F3-34B62C3117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D34F937-394D-9B8D-165B-129D6A43C831}"/>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5819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51D3-9A78-B5B3-D36A-4AC3080B02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4FEF390-CCC0-6012-F9FA-3FF1C3D19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4DA5164-A84B-DE80-1FB3-950B3E15F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3851CE-8DFD-C565-189D-3851DCD3D37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24E49F3D-2497-D422-A070-C01E740B21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096D68-BD83-C563-DA4D-7F19A8717906}"/>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95338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E23C-AF90-5C2C-C71B-149B743D1B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C07E40B-7A74-6B2C-969D-CB0EF77B1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DE40A2-BBE8-EAC0-1E2E-53F109DC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C1068-4073-8991-979D-42768B62BAED}"/>
              </a:ext>
            </a:extLst>
          </p:cNvPr>
          <p:cNvSpPr>
            <a:spLocks noGrp="1"/>
          </p:cNvSpPr>
          <p:nvPr>
            <p:ph type="dt" sz="half" idx="10"/>
          </p:nvPr>
        </p:nvSpPr>
        <p:spPr/>
        <p:txBody>
          <a:bodyPr/>
          <a:lstStyle/>
          <a:p>
            <a:fld id="{F518D1B8-B5DD-417F-B912-B4E9A7A5F0F4}" type="datetimeFigureOut">
              <a:rPr lang="en-GB" smtClean="0"/>
              <a:t>01/05/2024</a:t>
            </a:fld>
            <a:endParaRPr lang="en-GB"/>
          </a:p>
        </p:txBody>
      </p:sp>
      <p:sp>
        <p:nvSpPr>
          <p:cNvPr id="6" name="Footer Placeholder 5">
            <a:extLst>
              <a:ext uri="{FF2B5EF4-FFF2-40B4-BE49-F238E27FC236}">
                <a16:creationId xmlns:a16="http://schemas.microsoft.com/office/drawing/2014/main" id="{5C5EBC64-B324-8682-33FD-DCD74DA9F2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951137-1BEC-7E58-3C46-11E153307772}"/>
              </a:ext>
            </a:extLst>
          </p:cNvPr>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94559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37F7E-C4F5-A811-02B1-18AF76933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D7558C9-B063-3679-48F7-38FA30D3D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BD1583-B050-711B-5FB0-7400347B8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8D1B8-B5DD-417F-B912-B4E9A7A5F0F4}" type="datetimeFigureOut">
              <a:rPr lang="en-GB" smtClean="0"/>
              <a:t>01/05/2024</a:t>
            </a:fld>
            <a:endParaRPr lang="en-GB"/>
          </a:p>
        </p:txBody>
      </p:sp>
      <p:sp>
        <p:nvSpPr>
          <p:cNvPr id="5" name="Footer Placeholder 4">
            <a:extLst>
              <a:ext uri="{FF2B5EF4-FFF2-40B4-BE49-F238E27FC236}">
                <a16:creationId xmlns:a16="http://schemas.microsoft.com/office/drawing/2014/main" id="{C0357279-E49B-46C2-9894-8A216A51C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3E2381-1095-AADC-464E-F6E280DA3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311111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fontScale="92500"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spTree>
    <p:extLst>
      <p:ext uri="{BB962C8B-B14F-4D97-AF65-F5344CB8AC3E}">
        <p14:creationId xmlns:p14="http://schemas.microsoft.com/office/powerpoint/2010/main" val="12779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Highlight current date</a:t>
            </a:r>
          </a:p>
          <a:p>
            <a:pPr lvl="1"/>
            <a:r>
              <a:rPr lang="en-GB" dirty="0"/>
              <a:t>Function for navigating calendar</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spTree>
    <p:extLst>
      <p:ext uri="{BB962C8B-B14F-4D97-AF65-F5344CB8AC3E}">
        <p14:creationId xmlns:p14="http://schemas.microsoft.com/office/powerpoint/2010/main" val="69854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r>
              <a:rPr lang="en-GB" dirty="0"/>
              <a:t>Make sure all previous sprints are complete</a:t>
            </a:r>
          </a:p>
          <a:p>
            <a:pPr lvl="1"/>
            <a:endParaRPr lang="en-GB" dirty="0"/>
          </a:p>
          <a:p>
            <a:r>
              <a:rPr lang="en-GB" dirty="0"/>
              <a:t>Sprint 6:</a:t>
            </a:r>
          </a:p>
          <a:p>
            <a:pPr lvl="1"/>
            <a:r>
              <a:rPr lang="en-GB" dirty="0"/>
              <a:t>Client-side create reminder function</a:t>
            </a:r>
          </a:p>
          <a:p>
            <a:pPr lvl="1"/>
            <a:r>
              <a:rPr lang="en-GB" dirty="0"/>
              <a:t>HTML create reminder dialogue</a:t>
            </a:r>
          </a:p>
          <a:p>
            <a:pPr lvl="1"/>
            <a:r>
              <a:rPr lang="en-GB" dirty="0"/>
              <a:t>Bug fixing</a:t>
            </a:r>
          </a:p>
        </p:txBody>
      </p:sp>
    </p:spTree>
    <p:extLst>
      <p:ext uri="{BB962C8B-B14F-4D97-AF65-F5344CB8AC3E}">
        <p14:creationId xmlns:p14="http://schemas.microsoft.com/office/powerpoint/2010/main" val="357717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fontScale="92500"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a:p>
            <a:pPr lvl="1"/>
            <a:r>
              <a:rPr lang="en-GB" dirty="0"/>
              <a:t>Bug fixing and delayed tasks</a:t>
            </a:r>
          </a:p>
        </p:txBody>
      </p:sp>
    </p:spTree>
    <p:extLst>
      <p:ext uri="{BB962C8B-B14F-4D97-AF65-F5344CB8AC3E}">
        <p14:creationId xmlns:p14="http://schemas.microsoft.com/office/powerpoint/2010/main" val="187556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3"/>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4"/>
          <a:stretch>
            <a:fillRect/>
          </a:stretch>
        </p:blipFill>
        <p:spPr>
          <a:xfrm>
            <a:off x="7844476"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7896226" y="4274529"/>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lstStyle/>
          <a:p>
            <a:pPr marL="457200" indent="-457200"/>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how to setup and use a NodeJS server</a:t>
            </a:r>
          </a:p>
          <a:p>
            <a:pPr marL="457200" indent="-457200"/>
            <a:endParaRPr lang="en-GB"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dirty="0">
                <a:latin typeface="Arial" panose="020B0604020202020204" pitchFamily="34" charset="0"/>
                <a:ea typeface="Calibri" panose="020F0502020204030204" pitchFamily="34" charset="0"/>
                <a:cs typeface="Arial" panose="020B0604020202020204" pitchFamily="34" charset="0"/>
              </a:rPr>
              <a:t>Lining up the dates in the calendar when navigating through</a:t>
            </a:r>
          </a:p>
          <a:p>
            <a:pPr marL="457200" indent="-457200"/>
            <a:endPar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ea typeface="Calibri" panose="020F0502020204030204" pitchFamily="34" charset="0"/>
                <a:cs typeface="Arial" panose="020B0604020202020204" pitchFamily="34" charset="0"/>
              </a:rPr>
              <a:t>Time management making sure other module deadlines were met while still completing sprints</a:t>
            </a:r>
            <a:endParaRPr lang="en-GB" dirty="0"/>
          </a:p>
        </p:txBody>
      </p:sp>
    </p:spTree>
    <p:extLst>
      <p:ext uri="{BB962C8B-B14F-4D97-AF65-F5344CB8AC3E}">
        <p14:creationId xmlns:p14="http://schemas.microsoft.com/office/powerpoint/2010/main" val="34771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370</TotalTime>
  <Words>1347</Words>
  <Application>Microsoft Macintosh PowerPoint</Application>
  <PresentationFormat>Widescreen</PresentationFormat>
  <Paragraphs>99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Calibri Light</vt:lpstr>
      <vt:lpstr>Office Theme</vt:lpstr>
      <vt:lpstr>Application Executing</vt:lpstr>
      <vt:lpstr>Sprints</vt:lpstr>
      <vt:lpstr>Sprints</vt:lpstr>
      <vt:lpstr>Sprints</vt:lpstr>
      <vt:lpstr>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20</cp:revision>
  <dcterms:created xsi:type="dcterms:W3CDTF">2024-04-30T23:16:39Z</dcterms:created>
  <dcterms:modified xsi:type="dcterms:W3CDTF">2024-05-02T01:54:43Z</dcterms:modified>
</cp:coreProperties>
</file>