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A"/>
    <a:srgbClr val="D0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32907-B8D9-4038-9A04-9619F36CCBDE}" v="3" dt="2024-02-01T11:50:4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986" autoAdjust="0"/>
  </p:normalViewPr>
  <p:slideViewPr>
    <p:cSldViewPr snapToGrid="0">
      <p:cViewPr varScale="1">
        <p:scale>
          <a:sx n="36" d="100"/>
          <a:sy n="36" d="100"/>
        </p:scale>
        <p:origin x="816" y="66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ruscott" userId="06425d6a-f707-4ccd-bad1-54c5f8958291" providerId="ADAL" clId="{54B9E216-186C-4B04-A1F2-F3752CD72B0E}"/>
    <pc:docChg chg="undo custSel modSld">
      <pc:chgData name="Jason Truscott" userId="06425d6a-f707-4ccd-bad1-54c5f8958291" providerId="ADAL" clId="{54B9E216-186C-4B04-A1F2-F3752CD72B0E}" dt="2023-01-30T18:11:38.778" v="3676" actId="20577"/>
      <pc:docMkLst>
        <pc:docMk/>
      </pc:docMkLst>
      <pc:sldChg chg="addSp delSp modSp mod">
        <pc:chgData name="Jason Truscott" userId="06425d6a-f707-4ccd-bad1-54c5f8958291" providerId="ADAL" clId="{54B9E216-186C-4B04-A1F2-F3752CD72B0E}" dt="2023-01-30T18:11:38.778" v="3676" actId="20577"/>
        <pc:sldMkLst>
          <pc:docMk/>
          <pc:sldMk cId="530449856" sldId="256"/>
        </pc:sldMkLst>
        <pc:spChg chg="mod">
          <ac:chgData name="Jason Truscott" userId="06425d6a-f707-4ccd-bad1-54c5f8958291" providerId="ADAL" clId="{54B9E216-186C-4B04-A1F2-F3752CD72B0E}" dt="2023-01-30T17:22:30.198" v="2" actId="2711"/>
          <ac:spMkLst>
            <pc:docMk/>
            <pc:sldMk cId="530449856" sldId="256"/>
            <ac:spMk id="4" creationId="{92E59AD5-5976-128F-4D77-03F04403A267}"/>
          </ac:spMkLst>
        </pc:spChg>
        <pc:spChg chg="mod">
          <ac:chgData name="Jason Truscott" userId="06425d6a-f707-4ccd-bad1-54c5f8958291" providerId="ADAL" clId="{54B9E216-186C-4B04-A1F2-F3752CD72B0E}" dt="2023-01-30T18:03:11.096" v="3104" actId="20577"/>
          <ac:spMkLst>
            <pc:docMk/>
            <pc:sldMk cId="530449856" sldId="256"/>
            <ac:spMk id="5" creationId="{F44C7D46-576F-B70E-8A0A-50FC2181375E}"/>
          </ac:spMkLst>
        </pc:spChg>
        <pc:spChg chg="add mod">
          <ac:chgData name="Jason Truscott" userId="06425d6a-f707-4ccd-bad1-54c5f8958291" providerId="ADAL" clId="{54B9E216-186C-4B04-A1F2-F3752CD72B0E}" dt="2023-01-30T17:51:48.695" v="2308" actId="1076"/>
          <ac:spMkLst>
            <pc:docMk/>
            <pc:sldMk cId="530449856" sldId="256"/>
            <ac:spMk id="6" creationId="{4E7252A7-2DD6-9567-5653-6EF700CC1523}"/>
          </ac:spMkLst>
        </pc:spChg>
        <pc:spChg chg="add mod">
          <ac:chgData name="Jason Truscott" userId="06425d6a-f707-4ccd-bad1-54c5f8958291" providerId="ADAL" clId="{54B9E216-186C-4B04-A1F2-F3752CD72B0E}" dt="2023-01-30T18:06:33.174" v="3370" actId="1076"/>
          <ac:spMkLst>
            <pc:docMk/>
            <pc:sldMk cId="530449856" sldId="256"/>
            <ac:spMk id="7" creationId="{191540AE-6D47-D2BF-F108-4888B426376B}"/>
          </ac:spMkLst>
        </pc:spChg>
        <pc:spChg chg="add mod">
          <ac:chgData name="Jason Truscott" userId="06425d6a-f707-4ccd-bad1-54c5f8958291" providerId="ADAL" clId="{54B9E216-186C-4B04-A1F2-F3752CD72B0E}" dt="2023-01-30T17:47:46.309" v="1954" actId="14100"/>
          <ac:spMkLst>
            <pc:docMk/>
            <pc:sldMk cId="530449856" sldId="256"/>
            <ac:spMk id="8" creationId="{05B8868C-D46C-BA91-C4F2-2AF233D26A64}"/>
          </ac:spMkLst>
        </pc:spChg>
        <pc:spChg chg="add mod ord">
          <ac:chgData name="Jason Truscott" userId="06425d6a-f707-4ccd-bad1-54c5f8958291" providerId="ADAL" clId="{54B9E216-186C-4B04-A1F2-F3752CD72B0E}" dt="2023-01-30T18:11:38.778" v="3676" actId="20577"/>
          <ac:spMkLst>
            <pc:docMk/>
            <pc:sldMk cId="530449856" sldId="256"/>
            <ac:spMk id="9" creationId="{6C2C50B2-026F-A369-4FED-A5E5A653706E}"/>
          </ac:spMkLst>
        </pc:spChg>
        <pc:spChg chg="add mod ord">
          <ac:chgData name="Jason Truscott" userId="06425d6a-f707-4ccd-bad1-54c5f8958291" providerId="ADAL" clId="{54B9E216-186C-4B04-A1F2-F3752CD72B0E}" dt="2023-01-30T17:47:52.998" v="1956" actId="14100"/>
          <ac:spMkLst>
            <pc:docMk/>
            <pc:sldMk cId="530449856" sldId="256"/>
            <ac:spMk id="10" creationId="{EBB352D3-FD8B-6A51-8257-ECB0C90042E0}"/>
          </ac:spMkLst>
        </pc:spChg>
        <pc:spChg chg="mod">
          <ac:chgData name="Jason Truscott" userId="06425d6a-f707-4ccd-bad1-54c5f8958291" providerId="ADAL" clId="{54B9E216-186C-4B04-A1F2-F3752CD72B0E}" dt="2023-01-30T17:54:48.373" v="2531"/>
          <ac:spMkLst>
            <pc:docMk/>
            <pc:sldMk cId="530449856" sldId="256"/>
            <ac:spMk id="36" creationId="{4B0C6177-602C-2408-B8B3-AD3F1E28353E}"/>
          </ac:spMkLst>
        </pc:spChg>
        <pc:spChg chg="mod">
          <ac:chgData name="Jason Truscott" userId="06425d6a-f707-4ccd-bad1-54c5f8958291" providerId="ADAL" clId="{54B9E216-186C-4B04-A1F2-F3752CD72B0E}" dt="2023-01-30T17:56:42.766" v="2663" actId="2085"/>
          <ac:spMkLst>
            <pc:docMk/>
            <pc:sldMk cId="530449856" sldId="256"/>
            <ac:spMk id="37" creationId="{A3D0A8A1-C328-BA5D-03BC-F7029E7E4E12}"/>
          </ac:spMkLst>
        </pc:spChg>
        <pc:spChg chg="add mod">
          <ac:chgData name="Jason Truscott" userId="06425d6a-f707-4ccd-bad1-54c5f8958291" providerId="ADAL" clId="{54B9E216-186C-4B04-A1F2-F3752CD72B0E}" dt="2023-01-30T18:07:23.623" v="3449" actId="313"/>
          <ac:spMkLst>
            <pc:docMk/>
            <pc:sldMk cId="530449856" sldId="256"/>
            <ac:spMk id="38" creationId="{36F49980-89B1-E7BE-E7AA-6DFEC91063A7}"/>
          </ac:spMkLst>
        </pc:spChg>
        <pc:grpChg chg="mod">
          <ac:chgData name="Jason Truscott" userId="06425d6a-f707-4ccd-bad1-54c5f8958291" providerId="ADAL" clId="{54B9E216-186C-4B04-A1F2-F3752CD72B0E}" dt="2023-01-30T18:03:00.756" v="3101" actId="688"/>
          <ac:grpSpMkLst>
            <pc:docMk/>
            <pc:sldMk cId="530449856" sldId="256"/>
            <ac:grpSpMk id="2" creationId="{75B7C80B-2CE2-0CBE-6A35-A9C6A7D5F366}"/>
          </ac:grpSpMkLst>
        </pc:grpChg>
        <pc:grpChg chg="add mod">
          <ac:chgData name="Jason Truscott" userId="06425d6a-f707-4ccd-bad1-54c5f8958291" providerId="ADAL" clId="{54B9E216-186C-4B04-A1F2-F3752CD72B0E}" dt="2023-01-30T17:35:32.921" v="1236" actId="164"/>
          <ac:grpSpMkLst>
            <pc:docMk/>
            <pc:sldMk cId="530449856" sldId="256"/>
            <ac:grpSpMk id="11" creationId="{67965399-F5BC-193C-653B-8AB362F2058E}"/>
          </ac:grpSpMkLst>
        </pc:grpChg>
        <pc:grpChg chg="add mod">
          <ac:chgData name="Jason Truscott" userId="06425d6a-f707-4ccd-bad1-54c5f8958291" providerId="ADAL" clId="{54B9E216-186C-4B04-A1F2-F3752CD72B0E}" dt="2023-01-30T18:10:50.815" v="3659" actId="1076"/>
          <ac:grpSpMkLst>
            <pc:docMk/>
            <pc:sldMk cId="530449856" sldId="256"/>
            <ac:grpSpMk id="12" creationId="{5BA8D663-8F16-51B6-F03B-ABC72880064E}"/>
          </ac:grpSpMkLst>
        </pc:grpChg>
        <pc:grpChg chg="mod">
          <ac:chgData name="Jason Truscott" userId="06425d6a-f707-4ccd-bad1-54c5f8958291" providerId="ADAL" clId="{54B9E216-186C-4B04-A1F2-F3752CD72B0E}" dt="2023-01-30T17:37:48.113" v="1340"/>
          <ac:grpSpMkLst>
            <pc:docMk/>
            <pc:sldMk cId="530449856" sldId="256"/>
            <ac:grpSpMk id="18" creationId="{78E5DCA8-1E3A-1170-DF23-378F91725F4F}"/>
          </ac:grpSpMkLst>
        </pc:grpChg>
        <pc:grpChg chg="mod">
          <ac:chgData name="Jason Truscott" userId="06425d6a-f707-4ccd-bad1-54c5f8958291" providerId="ADAL" clId="{54B9E216-186C-4B04-A1F2-F3752CD72B0E}" dt="2023-01-30T17:42:07.130" v="1775" actId="164"/>
          <ac:grpSpMkLst>
            <pc:docMk/>
            <pc:sldMk cId="530449856" sldId="256"/>
            <ac:grpSpMk id="24" creationId="{DDABE569-3E05-B0D5-2C1E-3A84528C12E7}"/>
          </ac:grpSpMkLst>
        </pc:grpChg>
        <pc:grpChg chg="add mod">
          <ac:chgData name="Jason Truscott" userId="06425d6a-f707-4ccd-bad1-54c5f8958291" providerId="ADAL" clId="{54B9E216-186C-4B04-A1F2-F3752CD72B0E}" dt="2023-01-30T17:44:44.319" v="1943" actId="164"/>
          <ac:grpSpMkLst>
            <pc:docMk/>
            <pc:sldMk cId="530449856" sldId="256"/>
            <ac:grpSpMk id="25" creationId="{CA142D01-B8BE-1482-879E-A91158A428CB}"/>
          </ac:grpSpMkLst>
        </pc:grpChg>
        <pc:grpChg chg="add mod">
          <ac:chgData name="Jason Truscott" userId="06425d6a-f707-4ccd-bad1-54c5f8958291" providerId="ADAL" clId="{54B9E216-186C-4B04-A1F2-F3752CD72B0E}" dt="2023-01-30T17:44:44.319" v="1943" actId="164"/>
          <ac:grpSpMkLst>
            <pc:docMk/>
            <pc:sldMk cId="530449856" sldId="256"/>
            <ac:grpSpMk id="26" creationId="{A6250AA4-4765-D149-3AD0-47EE5D00934F}"/>
          </ac:grpSpMkLst>
        </pc:grpChg>
        <pc:grpChg chg="add mod">
          <ac:chgData name="Jason Truscott" userId="06425d6a-f707-4ccd-bad1-54c5f8958291" providerId="ADAL" clId="{54B9E216-186C-4B04-A1F2-F3752CD72B0E}" dt="2023-01-30T18:10:54.831" v="3660" actId="1076"/>
          <ac:grpSpMkLst>
            <pc:docMk/>
            <pc:sldMk cId="530449856" sldId="256"/>
            <ac:grpSpMk id="27" creationId="{1E4B2C58-E099-81B1-6393-771879B4DF4B}"/>
          </ac:grpSpMkLst>
        </pc:grpChg>
        <pc:grpChg chg="add mod">
          <ac:chgData name="Jason Truscott" userId="06425d6a-f707-4ccd-bad1-54c5f8958291" providerId="ADAL" clId="{54B9E216-186C-4B04-A1F2-F3752CD72B0E}" dt="2023-01-30T17:56:01.176" v="2660" actId="14100"/>
          <ac:grpSpMkLst>
            <pc:docMk/>
            <pc:sldMk cId="530449856" sldId="256"/>
            <ac:grpSpMk id="35" creationId="{6816C180-1DF2-C6E8-AA7E-63CB57B20ABC}"/>
          </ac:grpSpMkLst>
        </pc:grpChg>
        <pc:grpChg chg="add mod">
          <ac:chgData name="Jason Truscott" userId="06425d6a-f707-4ccd-bad1-54c5f8958291" providerId="ADAL" clId="{54B9E216-186C-4B04-A1F2-F3752CD72B0E}" dt="2023-01-30T18:01:51.994" v="3048" actId="1076"/>
          <ac:grpSpMkLst>
            <pc:docMk/>
            <pc:sldMk cId="530449856" sldId="256"/>
            <ac:grpSpMk id="39" creationId="{1326B812-D78E-7889-FC40-255E44040F38}"/>
          </ac:grpSpMkLst>
        </pc:grpChg>
        <pc:graphicFrameChg chg="mod">
          <ac:chgData name="Jason Truscott" userId="06425d6a-f707-4ccd-bad1-54c5f8958291" providerId="ADAL" clId="{54B9E216-186C-4B04-A1F2-F3752CD72B0E}" dt="2023-01-30T18:06:33.174" v="3370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  <pc:picChg chg="add mod">
          <ac:chgData name="Jason Truscott" userId="06425d6a-f707-4ccd-bad1-54c5f8958291" providerId="ADAL" clId="{54B9E216-186C-4B04-A1F2-F3752CD72B0E}" dt="2023-01-30T17:42:15.018" v="1776" actId="164"/>
          <ac:picMkLst>
            <pc:docMk/>
            <pc:sldMk cId="530449856" sldId="256"/>
            <ac:picMk id="14" creationId="{689881E6-3BBD-AEBE-DAD9-EEF3764F8AF5}"/>
          </ac:picMkLst>
        </pc:picChg>
        <pc:picChg chg="add mod">
          <ac:chgData name="Jason Truscott" userId="06425d6a-f707-4ccd-bad1-54c5f8958291" providerId="ADAL" clId="{54B9E216-186C-4B04-A1F2-F3752CD72B0E}" dt="2023-01-30T18:01:44.463" v="3046" actId="164"/>
          <ac:picMkLst>
            <pc:docMk/>
            <pc:sldMk cId="530449856" sldId="256"/>
            <ac:picMk id="29" creationId="{8ED415D5-A9C3-9FCE-E747-9BE803208358}"/>
          </ac:picMkLst>
        </pc:picChg>
        <pc:inkChg chg="add del">
          <ac:chgData name="Jason Truscott" userId="06425d6a-f707-4ccd-bad1-54c5f8958291" providerId="ADAL" clId="{54B9E216-186C-4B04-A1F2-F3752CD72B0E}" dt="2023-01-30T17:37:34.201" v="1333" actId="9405"/>
          <ac:inkMkLst>
            <pc:docMk/>
            <pc:sldMk cId="530449856" sldId="256"/>
            <ac:inkMk id="15" creationId="{BD1127ED-99A7-31F5-17D6-5287276DE9DC}"/>
          </ac:inkMkLst>
        </pc:inkChg>
        <pc:inkChg chg="add del mod">
          <ac:chgData name="Jason Truscott" userId="06425d6a-f707-4ccd-bad1-54c5f8958291" providerId="ADAL" clId="{54B9E216-186C-4B04-A1F2-F3752CD72B0E}" dt="2023-01-30T17:37:48.569" v="1341" actId="9405"/>
          <ac:inkMkLst>
            <pc:docMk/>
            <pc:sldMk cId="530449856" sldId="256"/>
            <ac:inkMk id="16" creationId="{2B79D42B-2990-5CB4-60BC-62C89ACFD297}"/>
          </ac:inkMkLst>
        </pc:inkChg>
        <pc:inkChg chg="add del mod">
          <ac:chgData name="Jason Truscott" userId="06425d6a-f707-4ccd-bad1-54c5f8958291" providerId="ADAL" clId="{54B9E216-186C-4B04-A1F2-F3752CD72B0E}" dt="2023-01-30T17:37:48.113" v="1340"/>
          <ac:inkMkLst>
            <pc:docMk/>
            <pc:sldMk cId="530449856" sldId="256"/>
            <ac:inkMk id="17" creationId="{E02529FD-8221-81A6-38B3-04CAD54B5ACC}"/>
          </ac:inkMkLst>
        </pc:inkChg>
        <pc:inkChg chg="add del">
          <ac:chgData name="Jason Truscott" userId="06425d6a-f707-4ccd-bad1-54c5f8958291" providerId="ADAL" clId="{54B9E216-186C-4B04-A1F2-F3752CD72B0E}" dt="2023-01-30T17:37:46.561" v="1338" actId="9405"/>
          <ac:inkMkLst>
            <pc:docMk/>
            <pc:sldMk cId="530449856" sldId="256"/>
            <ac:inkMk id="19" creationId="{8A3F9673-C44E-A331-5882-4082C997F7C0}"/>
          </ac:inkMkLst>
        </pc:inkChg>
        <pc:inkChg chg="add mod">
          <ac:chgData name="Jason Truscott" userId="06425d6a-f707-4ccd-bad1-54c5f8958291" providerId="ADAL" clId="{54B9E216-186C-4B04-A1F2-F3752CD72B0E}" dt="2023-01-30T17:42:15.018" v="1776" actId="164"/>
          <ac:inkMkLst>
            <pc:docMk/>
            <pc:sldMk cId="530449856" sldId="256"/>
            <ac:inkMk id="20" creationId="{E534A149-65C0-805B-9630-738F9E6E0D7D}"/>
          </ac:inkMkLst>
        </pc:inkChg>
        <pc:inkChg chg="add mod">
          <ac:chgData name="Jason Truscott" userId="06425d6a-f707-4ccd-bad1-54c5f8958291" providerId="ADAL" clId="{54B9E216-186C-4B04-A1F2-F3752CD72B0E}" dt="2023-01-30T17:42:07.130" v="1775" actId="164"/>
          <ac:inkMkLst>
            <pc:docMk/>
            <pc:sldMk cId="530449856" sldId="256"/>
            <ac:inkMk id="21" creationId="{C07147FA-6CF4-D87E-20DC-59FE4657D8B6}"/>
          </ac:inkMkLst>
        </pc:inkChg>
        <pc:inkChg chg="add mod">
          <ac:chgData name="Jason Truscott" userId="06425d6a-f707-4ccd-bad1-54c5f8958291" providerId="ADAL" clId="{54B9E216-186C-4B04-A1F2-F3752CD72B0E}" dt="2023-01-30T17:38:02.525" v="1346"/>
          <ac:inkMkLst>
            <pc:docMk/>
            <pc:sldMk cId="530449856" sldId="256"/>
            <ac:inkMk id="22" creationId="{7AA245F8-44D3-0696-B969-AA248ADE4968}"/>
          </ac:inkMkLst>
        </pc:inkChg>
        <pc:inkChg chg="add mod">
          <ac:chgData name="Jason Truscott" userId="06425d6a-f707-4ccd-bad1-54c5f8958291" providerId="ADAL" clId="{54B9E216-186C-4B04-A1F2-F3752CD72B0E}" dt="2023-01-30T17:38:02.525" v="1346"/>
          <ac:inkMkLst>
            <pc:docMk/>
            <pc:sldMk cId="530449856" sldId="256"/>
            <ac:inkMk id="23" creationId="{C6833248-B5DB-B0E5-DD25-D59150348B7E}"/>
          </ac:inkMkLst>
        </pc:inkChg>
        <pc:inkChg chg="add del">
          <ac:chgData name="Jason Truscott" userId="06425d6a-f707-4ccd-bad1-54c5f8958291" providerId="ADAL" clId="{54B9E216-186C-4B04-A1F2-F3752CD72B0E}" dt="2023-01-30T17:50:00.537" v="2221" actId="9405"/>
          <ac:inkMkLst>
            <pc:docMk/>
            <pc:sldMk cId="530449856" sldId="256"/>
            <ac:inkMk id="30" creationId="{243DA3D6-3555-A776-CB42-84A099203EFC}"/>
          </ac:inkMkLst>
        </pc:inkChg>
        <pc:inkChg chg="add mod">
          <ac:chgData name="Jason Truscott" userId="06425d6a-f707-4ccd-bad1-54c5f8958291" providerId="ADAL" clId="{54B9E216-186C-4B04-A1F2-F3752CD72B0E}" dt="2023-01-30T18:05:26.654" v="3313" actId="14100"/>
          <ac:inkMkLst>
            <pc:docMk/>
            <pc:sldMk cId="530449856" sldId="256"/>
            <ac:inkMk id="31" creationId="{6D99293C-2DE9-AD6A-ECB4-04147A86C190}"/>
          </ac:inkMkLst>
        </pc:inkChg>
        <pc:inkChg chg="add del">
          <ac:chgData name="Jason Truscott" userId="06425d6a-f707-4ccd-bad1-54c5f8958291" providerId="ADAL" clId="{54B9E216-186C-4B04-A1F2-F3752CD72B0E}" dt="2023-01-30T17:50:05.185" v="2224" actId="9405"/>
          <ac:inkMkLst>
            <pc:docMk/>
            <pc:sldMk cId="530449856" sldId="256"/>
            <ac:inkMk id="32" creationId="{60B7E43D-9364-3D3B-CED5-3A59482DF152}"/>
          </ac:inkMkLst>
        </pc:inkChg>
        <pc:inkChg chg="add mod">
          <ac:chgData name="Jason Truscott" userId="06425d6a-f707-4ccd-bad1-54c5f8958291" providerId="ADAL" clId="{54B9E216-186C-4B04-A1F2-F3752CD72B0E}" dt="2023-01-30T18:01:44.463" v="3046" actId="164"/>
          <ac:inkMkLst>
            <pc:docMk/>
            <pc:sldMk cId="530449856" sldId="256"/>
            <ac:inkMk id="33" creationId="{09AB7032-04F6-3733-56BB-5D80E1486ACF}"/>
          </ac:inkMkLst>
        </pc:inkChg>
        <pc:inkChg chg="add del">
          <ac:chgData name="Jason Truscott" userId="06425d6a-f707-4ccd-bad1-54c5f8958291" providerId="ADAL" clId="{54B9E216-186C-4B04-A1F2-F3752CD72B0E}" dt="2023-01-30T17:50:12.224" v="2227" actId="9405"/>
          <ac:inkMkLst>
            <pc:docMk/>
            <pc:sldMk cId="530449856" sldId="256"/>
            <ac:inkMk id="34" creationId="{DBB5C5F1-C1D9-3B46-CFAF-D0E91CC3BEA1}"/>
          </ac:inkMkLst>
        </pc:inkChg>
      </pc:sldChg>
    </pc:docChg>
  </pc:docChgLst>
  <pc:docChgLst>
    <pc:chgData name="Jason Truscott" userId="06425d6a-f707-4ccd-bad1-54c5f8958291" providerId="ADAL" clId="{C0132907-B8D9-4038-9A04-9619F36CCBDE}"/>
    <pc:docChg chg="undo custSel modSld">
      <pc:chgData name="Jason Truscott" userId="06425d6a-f707-4ccd-bad1-54c5f8958291" providerId="ADAL" clId="{C0132907-B8D9-4038-9A04-9619F36CCBDE}" dt="2024-02-01T11:55:45.606" v="1321" actId="1076"/>
      <pc:docMkLst>
        <pc:docMk/>
      </pc:docMkLst>
      <pc:sldChg chg="addSp delSp modSp mod">
        <pc:chgData name="Jason Truscott" userId="06425d6a-f707-4ccd-bad1-54c5f8958291" providerId="ADAL" clId="{C0132907-B8D9-4038-9A04-9619F36CCBDE}" dt="2024-02-01T11:55:45.606" v="1321" actId="1076"/>
        <pc:sldMkLst>
          <pc:docMk/>
          <pc:sldMk cId="530449856" sldId="256"/>
        </pc:sldMkLst>
        <pc:spChg chg="mod">
          <ac:chgData name="Jason Truscott" userId="06425d6a-f707-4ccd-bad1-54c5f8958291" providerId="ADAL" clId="{C0132907-B8D9-4038-9A04-9619F36CCBDE}" dt="2024-02-01T11:55:18.993" v="1320" actId="20577"/>
          <ac:spMkLst>
            <pc:docMk/>
            <pc:sldMk cId="530449856" sldId="256"/>
            <ac:spMk id="5" creationId="{F44C7D46-576F-B70E-8A0A-50FC2181375E}"/>
          </ac:spMkLst>
        </pc:spChg>
        <pc:spChg chg="mod">
          <ac:chgData name="Jason Truscott" userId="06425d6a-f707-4ccd-bad1-54c5f8958291" providerId="ADAL" clId="{C0132907-B8D9-4038-9A04-9619F36CCBDE}" dt="2024-02-01T11:54:50.139" v="1295" actId="20577"/>
          <ac:spMkLst>
            <pc:docMk/>
            <pc:sldMk cId="530449856" sldId="256"/>
            <ac:spMk id="6" creationId="{4E7252A7-2DD6-9567-5653-6EF700CC1523}"/>
          </ac:spMkLst>
        </pc:spChg>
        <pc:spChg chg="mod">
          <ac:chgData name="Jason Truscott" userId="06425d6a-f707-4ccd-bad1-54c5f8958291" providerId="ADAL" clId="{C0132907-B8D9-4038-9A04-9619F36CCBDE}" dt="2024-02-01T11:55:45.606" v="1321" actId="1076"/>
          <ac:spMkLst>
            <pc:docMk/>
            <pc:sldMk cId="530449856" sldId="256"/>
            <ac:spMk id="7" creationId="{191540AE-6D47-D2BF-F108-4888B426376B}"/>
          </ac:spMkLst>
        </pc:spChg>
        <pc:spChg chg="mod">
          <ac:chgData name="Jason Truscott" userId="06425d6a-f707-4ccd-bad1-54c5f8958291" providerId="ADAL" clId="{C0132907-B8D9-4038-9A04-9619F36CCBDE}" dt="2024-02-01T11:44:54.255" v="813" actId="14100"/>
          <ac:spMkLst>
            <pc:docMk/>
            <pc:sldMk cId="530449856" sldId="256"/>
            <ac:spMk id="8" creationId="{05B8868C-D46C-BA91-C4F2-2AF233D26A64}"/>
          </ac:spMkLst>
        </pc:spChg>
        <pc:spChg chg="mod">
          <ac:chgData name="Jason Truscott" userId="06425d6a-f707-4ccd-bad1-54c5f8958291" providerId="ADAL" clId="{C0132907-B8D9-4038-9A04-9619F36CCBDE}" dt="2024-02-01T11:48:27.662" v="939" actId="20577"/>
          <ac:spMkLst>
            <pc:docMk/>
            <pc:sldMk cId="530449856" sldId="256"/>
            <ac:spMk id="9" creationId="{6C2C50B2-026F-A369-4FED-A5E5A653706E}"/>
          </ac:spMkLst>
        </pc:spChg>
        <pc:spChg chg="mod">
          <ac:chgData name="Jason Truscott" userId="06425d6a-f707-4ccd-bad1-54c5f8958291" providerId="ADAL" clId="{C0132907-B8D9-4038-9A04-9619F36CCBDE}" dt="2024-02-01T11:44:53.959" v="812" actId="14100"/>
          <ac:spMkLst>
            <pc:docMk/>
            <pc:sldMk cId="530449856" sldId="256"/>
            <ac:spMk id="10" creationId="{EBB352D3-FD8B-6A51-8257-ECB0C90042E0}"/>
          </ac:spMkLst>
        </pc:spChg>
        <pc:spChg chg="add mod">
          <ac:chgData name="Jason Truscott" userId="06425d6a-f707-4ccd-bad1-54c5f8958291" providerId="ADAL" clId="{C0132907-B8D9-4038-9A04-9619F36CCBDE}" dt="2024-02-01T11:53:40.666" v="1265" actId="1076"/>
          <ac:spMkLst>
            <pc:docMk/>
            <pc:sldMk cId="530449856" sldId="256"/>
            <ac:spMk id="19" creationId="{5F0B273E-B2F6-9669-8355-6560191EB12A}"/>
          </ac:spMkLst>
        </pc:spChg>
        <pc:spChg chg="add del mod ord">
          <ac:chgData name="Jason Truscott" userId="06425d6a-f707-4ccd-bad1-54c5f8958291" providerId="ADAL" clId="{C0132907-B8D9-4038-9A04-9619F36CCBDE}" dt="2024-02-01T11:51:07.086" v="1140" actId="478"/>
          <ac:spMkLst>
            <pc:docMk/>
            <pc:sldMk cId="530449856" sldId="256"/>
            <ac:spMk id="28" creationId="{C95D8E0E-1AA7-C64F-6E17-E871C8DA7CCC}"/>
          </ac:spMkLst>
        </pc:spChg>
        <pc:spChg chg="add del mod ord">
          <ac:chgData name="Jason Truscott" userId="06425d6a-f707-4ccd-bad1-54c5f8958291" providerId="ADAL" clId="{C0132907-B8D9-4038-9A04-9619F36CCBDE}" dt="2024-02-01T11:51:05.791" v="1139" actId="478"/>
          <ac:spMkLst>
            <pc:docMk/>
            <pc:sldMk cId="530449856" sldId="256"/>
            <ac:spMk id="30" creationId="{6EC0326C-65A3-EA30-47E1-90461144C329}"/>
          </ac:spMkLst>
        </pc:spChg>
        <pc:spChg chg="mod">
          <ac:chgData name="Jason Truscott" userId="06425d6a-f707-4ccd-bad1-54c5f8958291" providerId="ADAL" clId="{C0132907-B8D9-4038-9A04-9619F36CCBDE}" dt="2024-02-01T11:33:43.758" v="183" actId="1076"/>
          <ac:spMkLst>
            <pc:docMk/>
            <pc:sldMk cId="530449856" sldId="256"/>
            <ac:spMk id="36" creationId="{4B0C6177-602C-2408-B8B3-AD3F1E28353E}"/>
          </ac:spMkLst>
        </pc:spChg>
        <pc:spChg chg="mod">
          <ac:chgData name="Jason Truscott" userId="06425d6a-f707-4ccd-bad1-54c5f8958291" providerId="ADAL" clId="{C0132907-B8D9-4038-9A04-9619F36CCBDE}" dt="2024-02-01T11:35:15.176" v="328" actId="6549"/>
          <ac:spMkLst>
            <pc:docMk/>
            <pc:sldMk cId="530449856" sldId="256"/>
            <ac:spMk id="37" creationId="{A3D0A8A1-C328-BA5D-03BC-F7029E7E4E12}"/>
          </ac:spMkLst>
        </pc:spChg>
        <pc:spChg chg="mod">
          <ac:chgData name="Jason Truscott" userId="06425d6a-f707-4ccd-bad1-54c5f8958291" providerId="ADAL" clId="{C0132907-B8D9-4038-9A04-9619F36CCBDE}" dt="2024-02-01T11:37:18.693" v="489" actId="20577"/>
          <ac:spMkLst>
            <pc:docMk/>
            <pc:sldMk cId="530449856" sldId="256"/>
            <ac:spMk id="38" creationId="{36F49980-89B1-E7BE-E7AA-6DFEC91063A7}"/>
          </ac:spMkLst>
        </pc:spChg>
        <pc:grpChg chg="mod">
          <ac:chgData name="Jason Truscott" userId="06425d6a-f707-4ccd-bad1-54c5f8958291" providerId="ADAL" clId="{C0132907-B8D9-4038-9A04-9619F36CCBDE}" dt="2024-02-01T11:46:29.876" v="846" actId="14100"/>
          <ac:grpSpMkLst>
            <pc:docMk/>
            <pc:sldMk cId="530449856" sldId="256"/>
            <ac:grpSpMk id="12" creationId="{5BA8D663-8F16-51B6-F03B-ABC72880064E}"/>
          </ac:grpSpMkLst>
        </pc:grpChg>
        <pc:grpChg chg="mod">
          <ac:chgData name="Jason Truscott" userId="06425d6a-f707-4ccd-bad1-54c5f8958291" providerId="ADAL" clId="{C0132907-B8D9-4038-9A04-9619F36CCBDE}" dt="2024-02-01T11:46:19.654" v="845" actId="1035"/>
          <ac:grpSpMkLst>
            <pc:docMk/>
            <pc:sldMk cId="530449856" sldId="256"/>
            <ac:grpSpMk id="27" creationId="{1E4B2C58-E099-81B1-6393-771879B4DF4B}"/>
          </ac:grpSpMkLst>
        </pc:grpChg>
        <pc:grpChg chg="mod">
          <ac:chgData name="Jason Truscott" userId="06425d6a-f707-4ccd-bad1-54c5f8958291" providerId="ADAL" clId="{C0132907-B8D9-4038-9A04-9619F36CCBDE}" dt="2024-02-01T11:35:26.668" v="329" actId="688"/>
          <ac:grpSpMkLst>
            <pc:docMk/>
            <pc:sldMk cId="530449856" sldId="256"/>
            <ac:grpSpMk id="35" creationId="{6816C180-1DF2-C6E8-AA7E-63CB57B20ABC}"/>
          </ac:grpSpMkLst>
        </pc:grpChg>
        <pc:grpChg chg="mod">
          <ac:chgData name="Jason Truscott" userId="06425d6a-f707-4ccd-bad1-54c5f8958291" providerId="ADAL" clId="{C0132907-B8D9-4038-9A04-9619F36CCBDE}" dt="2024-02-01T11:46:19.654" v="845" actId="1035"/>
          <ac:grpSpMkLst>
            <pc:docMk/>
            <pc:sldMk cId="530449856" sldId="256"/>
            <ac:grpSpMk id="39" creationId="{1326B812-D78E-7889-FC40-255E44040F38}"/>
          </ac:grpSpMkLst>
        </pc:grpChg>
        <pc:graphicFrameChg chg="mod">
          <ac:chgData name="Jason Truscott" userId="06425d6a-f707-4ccd-bad1-54c5f8958291" providerId="ADAL" clId="{C0132907-B8D9-4038-9A04-9619F36CCBDE}" dt="2024-02-01T11:55:45.606" v="1321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  <pc:picChg chg="add mod">
          <ac:chgData name="Jason Truscott" userId="06425d6a-f707-4ccd-bad1-54c5f8958291" providerId="ADAL" clId="{C0132907-B8D9-4038-9A04-9619F36CCBDE}" dt="2024-02-01T11:48:54.516" v="940" actId="1076"/>
          <ac:picMkLst>
            <pc:docMk/>
            <pc:sldMk cId="530449856" sldId="256"/>
            <ac:picMk id="13" creationId="{B64BB282-5747-510F-98B0-24C401EA4070}"/>
          </ac:picMkLst>
        </pc:picChg>
        <pc:picChg chg="add del mod modCrop">
          <ac:chgData name="Jason Truscott" userId="06425d6a-f707-4ccd-bad1-54c5f8958291" providerId="ADAL" clId="{C0132907-B8D9-4038-9A04-9619F36CCBDE}" dt="2024-02-01T11:39:22.286" v="614" actId="478"/>
          <ac:picMkLst>
            <pc:docMk/>
            <pc:sldMk cId="530449856" sldId="256"/>
            <ac:picMk id="16" creationId="{9C750241-EDC5-9BFC-1803-52BB7D00F3F8}"/>
          </ac:picMkLst>
        </pc:picChg>
        <pc:picChg chg="add mod modCrop">
          <ac:chgData name="Jason Truscott" userId="06425d6a-f707-4ccd-bad1-54c5f8958291" providerId="ADAL" clId="{C0132907-B8D9-4038-9A04-9619F36CCBDE}" dt="2024-02-01T11:54:46.084" v="1294" actId="1076"/>
          <ac:picMkLst>
            <pc:docMk/>
            <pc:sldMk cId="530449856" sldId="256"/>
            <ac:picMk id="18" creationId="{A0D78E47-BFD4-D8A4-5CE9-E8C8823DFCA0}"/>
          </ac:picMkLst>
        </pc:picChg>
      </pc:sldChg>
    </pc:docChg>
  </pc:docChgLst>
  <pc:docChgLst>
    <pc:chgData name="Jason Truscott" userId="S::j.truscott@plymouth.ac.uk::06425d6a-f707-4ccd-bad1-54c5f8958291" providerId="AD" clId="Web-{7164F310-07FE-3149-37BF-AF5916105BA8}"/>
    <pc:docChg chg="modSld">
      <pc:chgData name="Jason Truscott" userId="S::j.truscott@plymouth.ac.uk::06425d6a-f707-4ccd-bad1-54c5f8958291" providerId="AD" clId="Web-{7164F310-07FE-3149-37BF-AF5916105BA8}" dt="2023-01-30T14:03:31.298" v="6"/>
      <pc:docMkLst>
        <pc:docMk/>
      </pc:docMkLst>
      <pc:sldChg chg="addSp delSp modSp">
        <pc:chgData name="Jason Truscott" userId="S::j.truscott@plymouth.ac.uk::06425d6a-f707-4ccd-bad1-54c5f8958291" providerId="AD" clId="Web-{7164F310-07FE-3149-37BF-AF5916105BA8}" dt="2023-01-30T14:03:31.298" v="6"/>
        <pc:sldMkLst>
          <pc:docMk/>
          <pc:sldMk cId="530449856" sldId="256"/>
        </pc:sldMkLst>
        <pc:spChg chg="add">
          <ac:chgData name="Jason Truscott" userId="S::j.truscott@plymouth.ac.uk::06425d6a-f707-4ccd-bad1-54c5f8958291" providerId="AD" clId="Web-{7164F310-07FE-3149-37BF-AF5916105BA8}" dt="2023-01-30T14:03:05.172" v="0"/>
          <ac:spMkLst>
            <pc:docMk/>
            <pc:sldMk cId="530449856" sldId="256"/>
            <ac:spMk id="4" creationId="{92E59AD5-5976-128F-4D77-03F04403A267}"/>
          </ac:spMkLst>
        </pc:spChg>
        <pc:spChg chg="add">
          <ac:chgData name="Jason Truscott" userId="S::j.truscott@plymouth.ac.uk::06425d6a-f707-4ccd-bad1-54c5f8958291" providerId="AD" clId="Web-{7164F310-07FE-3149-37BF-AF5916105BA8}" dt="2023-01-30T14:03:05.172" v="0"/>
          <ac:spMkLst>
            <pc:docMk/>
            <pc:sldMk cId="530449856" sldId="256"/>
            <ac:spMk id="5" creationId="{F44C7D46-576F-B70E-8A0A-50FC2181375E}"/>
          </ac:spMkLst>
        </pc:spChg>
        <pc:spChg chg="add del mod">
          <ac:chgData name="Jason Truscott" userId="S::j.truscott@plymouth.ac.uk::06425d6a-f707-4ccd-bad1-54c5f8958291" providerId="AD" clId="Web-{7164F310-07FE-3149-37BF-AF5916105BA8}" dt="2023-01-30T14:03:31.298" v="6"/>
          <ac:spMkLst>
            <pc:docMk/>
            <pc:sldMk cId="530449856" sldId="256"/>
            <ac:spMk id="28" creationId="{CE8C63F1-1D46-5299-7D0B-2573E900FA46}"/>
          </ac:spMkLst>
        </pc:spChg>
        <pc:grpChg chg="add">
          <ac:chgData name="Jason Truscott" userId="S::j.truscott@plymouth.ac.uk::06425d6a-f707-4ccd-bad1-54c5f8958291" providerId="AD" clId="Web-{7164F310-07FE-3149-37BF-AF5916105BA8}" dt="2023-01-30T14:03:05.172" v="0"/>
          <ac:grpSpMkLst>
            <pc:docMk/>
            <pc:sldMk cId="530449856" sldId="256"/>
            <ac:grpSpMk id="2" creationId="{75B7C80B-2CE2-0CBE-6A35-A9C6A7D5F366}"/>
          </ac:grpSpMkLst>
        </pc:grpChg>
        <pc:graphicFrameChg chg="add mod">
          <ac:chgData name="Jason Truscott" userId="S::j.truscott@plymouth.ac.uk::06425d6a-f707-4ccd-bad1-54c5f8958291" providerId="AD" clId="Web-{7164F310-07FE-3149-37BF-AF5916105BA8}" dt="2023-01-30T14:03:10.547" v="1" actId="1076"/>
          <ac:graphicFrameMkLst>
            <pc:docMk/>
            <pc:sldMk cId="530449856" sldId="256"/>
            <ac:graphicFrameMk id="3" creationId="{376BE76A-A95C-88B0-EE16-003474FF8C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206F-7194-4E11-805A-5295AF538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Footer">
            <a:extLst>
              <a:ext uri="{FF2B5EF4-FFF2-40B4-BE49-F238E27FC236}">
                <a16:creationId xmlns:a16="http://schemas.microsoft.com/office/drawing/2014/main" id="{D78B7ED1-CED9-D294-A53C-59C7255234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19365610"/>
            <a:ext cx="30275213" cy="2018015"/>
            <a:chOff x="-1" y="19365610"/>
            <a:chExt cx="30275213" cy="2018015"/>
          </a:xfrm>
        </p:grpSpPr>
        <p:sp>
          <p:nvSpPr>
            <p:cNvPr id="33" name="Footer background">
              <a:extLst>
                <a:ext uri="{FF2B5EF4-FFF2-40B4-BE49-F238E27FC236}">
                  <a16:creationId xmlns:a16="http://schemas.microsoft.com/office/drawing/2014/main" id="{3D6F8CB4-3F0F-DA93-E0ED-08BD82ADA4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19365610"/>
              <a:ext cx="30275213" cy="2018015"/>
            </a:xfrm>
            <a:prstGeom prst="rect">
              <a:avLst/>
            </a:prstGeom>
            <a:solidFill>
              <a:srgbClr val="22252A"/>
            </a:solidFill>
            <a:ln>
              <a:solidFill>
                <a:srgbClr val="22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NodeJS">
              <a:extLst>
                <a:ext uri="{FF2B5EF4-FFF2-40B4-BE49-F238E27FC236}">
                  <a16:creationId xmlns:a16="http://schemas.microsoft.com/office/drawing/2014/main" id="{1C6DFDF9-3D85-2D5E-A2AE-D2B20204FB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36160" y="19800417"/>
              <a:ext cx="1873036" cy="1148400"/>
            </a:xfrm>
            <a:prstGeom prst="rect">
              <a:avLst/>
            </a:prstGeom>
          </p:spPr>
        </p:pic>
        <p:pic>
          <p:nvPicPr>
            <p:cNvPr id="49" name="JavaScript">
              <a:extLst>
                <a:ext uri="{FF2B5EF4-FFF2-40B4-BE49-F238E27FC236}">
                  <a16:creationId xmlns:a16="http://schemas.microsoft.com/office/drawing/2014/main" id="{BC611078-1025-2034-FA73-7B40E56FBD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05330" y="19800417"/>
              <a:ext cx="1148400" cy="1148400"/>
            </a:xfrm>
            <a:prstGeom prst="roundRect">
              <a:avLst>
                <a:gd name="adj" fmla="val 11839"/>
              </a:avLst>
            </a:prstGeom>
          </p:spPr>
        </p:pic>
        <p:pic>
          <p:nvPicPr>
            <p:cNvPr id="43" name="CSS">
              <a:extLst>
                <a:ext uri="{FF2B5EF4-FFF2-40B4-BE49-F238E27FC236}">
                  <a16:creationId xmlns:a16="http://schemas.microsoft.com/office/drawing/2014/main" id="{E7527655-FCD8-AC97-35B8-691FB98B757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08703" y="19800417"/>
              <a:ext cx="814197" cy="1148400"/>
            </a:xfrm>
            <a:prstGeom prst="rect">
              <a:avLst/>
            </a:prstGeom>
          </p:spPr>
        </p:pic>
        <p:pic>
          <p:nvPicPr>
            <p:cNvPr id="45" name="HTML">
              <a:extLst>
                <a:ext uri="{FF2B5EF4-FFF2-40B4-BE49-F238E27FC236}">
                  <a16:creationId xmlns:a16="http://schemas.microsoft.com/office/drawing/2014/main" id="{CA6750B0-E9AD-FF6E-81D8-66184EEBE5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777873" y="19800417"/>
              <a:ext cx="1148400" cy="1148400"/>
            </a:xfrm>
            <a:prstGeom prst="rect">
              <a:avLst/>
            </a:prstGeom>
          </p:spPr>
        </p:pic>
        <p:sp>
          <p:nvSpPr>
            <p:cNvPr id="36" name="Details">
              <a:extLst>
                <a:ext uri="{FF2B5EF4-FFF2-40B4-BE49-F238E27FC236}">
                  <a16:creationId xmlns:a16="http://schemas.microsoft.com/office/drawing/2014/main" id="{DF6291FB-A50D-788E-0AB3-1C660D2B90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615443" y="19743675"/>
              <a:ext cx="8280000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</a:rPr>
                <a:t>luka.wilson-green@students.plymouth.ac.uk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r>
                <a:rPr lang="en-US" sz="3000" dirty="0">
                  <a:solidFill>
                    <a:schemeClr val="bg1"/>
                  </a:solidFill>
                </a:rPr>
                <a:t>BSc(Hons) Computer Science (Software Engineering)</a:t>
              </a:r>
            </a:p>
          </p:txBody>
        </p:sp>
        <p:sp>
          <p:nvSpPr>
            <p:cNvPr id="35" name="Name">
              <a:extLst>
                <a:ext uri="{FF2B5EF4-FFF2-40B4-BE49-F238E27FC236}">
                  <a16:creationId xmlns:a16="http://schemas.microsoft.com/office/drawing/2014/main" id="{0B134DBA-3998-65EB-6721-6AA169A2ED7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37013" y="20020674"/>
              <a:ext cx="3996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Luka </a:t>
              </a:r>
              <a:r>
                <a:rPr lang="en-US" sz="4000" dirty="0">
                  <a:solidFill>
                    <a:schemeClr val="bg1"/>
                  </a:solidFill>
                </a:rPr>
                <a:t>Wilson-Green</a:t>
              </a:r>
            </a:p>
          </p:txBody>
        </p:sp>
        <p:pic>
          <p:nvPicPr>
            <p:cNvPr id="16" name="University of Plymouth">
              <a:extLst>
                <a:ext uri="{FF2B5EF4-FFF2-40B4-BE49-F238E27FC236}">
                  <a16:creationId xmlns:a16="http://schemas.microsoft.com/office/drawing/2014/main" id="{43ADCB78-461A-A5A5-0871-2D9E074E0F8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30237" y="19800766"/>
              <a:ext cx="5724346" cy="1147703"/>
            </a:xfrm>
            <a:prstGeom prst="rect">
              <a:avLst/>
            </a:prstGeom>
          </p:spPr>
        </p:pic>
      </p:grpSp>
      <p:pic>
        <p:nvPicPr>
          <p:cNvPr id="11" name="App dark mode">
            <a:extLst>
              <a:ext uri="{FF2B5EF4-FFF2-40B4-BE49-F238E27FC236}">
                <a16:creationId xmlns:a16="http://schemas.microsoft.com/office/drawing/2014/main" id="{1EC3D99B-5500-29B7-DB59-C5A7DE9E57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0237" y="10113593"/>
            <a:ext cx="13731857" cy="8996400"/>
          </a:xfrm>
          <a:prstGeom prst="rect">
            <a:avLst/>
          </a:prstGeom>
        </p:spPr>
      </p:pic>
      <p:pic>
        <p:nvPicPr>
          <p:cNvPr id="10" name="App light mode">
            <a:extLst>
              <a:ext uri="{FF2B5EF4-FFF2-40B4-BE49-F238E27FC236}">
                <a16:creationId xmlns:a16="http://schemas.microsoft.com/office/drawing/2014/main" id="{F070F784-EE12-FBE2-26AC-FDC22433EB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4"/>
          <a:srcRect b="2185"/>
          <a:stretch/>
        </p:blipFill>
        <p:spPr>
          <a:xfrm>
            <a:off x="15666669" y="1695321"/>
            <a:ext cx="13731995" cy="8799939"/>
          </a:xfrm>
          <a:prstGeom prst="rect">
            <a:avLst/>
          </a:prstGeom>
        </p:spPr>
      </p:pic>
      <p:grpSp>
        <p:nvGrpSpPr>
          <p:cNvPr id="22" name="Future development">
            <a:extLst>
              <a:ext uri="{FF2B5EF4-FFF2-40B4-BE49-F238E27FC236}">
                <a16:creationId xmlns:a16="http://schemas.microsoft.com/office/drawing/2014/main" id="{D3BBAA6F-3616-52FC-532F-19BB93464D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154465" y="11143760"/>
            <a:ext cx="5760421" cy="7635309"/>
            <a:chOff x="1730096" y="3910697"/>
            <a:chExt cx="7924800" cy="6436461"/>
          </a:xfrm>
        </p:grpSpPr>
        <p:sp>
          <p:nvSpPr>
            <p:cNvPr id="23" name="Background">
              <a:extLst>
                <a:ext uri="{FF2B5EF4-FFF2-40B4-BE49-F238E27FC236}">
                  <a16:creationId xmlns:a16="http://schemas.microsoft.com/office/drawing/2014/main" id="{08E2696F-FDE8-E9FD-0213-F78728546B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">
              <a:extLst>
                <a:ext uri="{FF2B5EF4-FFF2-40B4-BE49-F238E27FC236}">
                  <a16:creationId xmlns:a16="http://schemas.microsoft.com/office/drawing/2014/main" id="{73984873-335A-407A-752F-D2727F37B79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itle">
              <a:extLst>
                <a:ext uri="{FF2B5EF4-FFF2-40B4-BE49-F238E27FC236}">
                  <a16:creationId xmlns:a16="http://schemas.microsoft.com/office/drawing/2014/main" id="{64C2932D-6C18-CFC2-07CD-F08E488583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Future Development</a:t>
              </a:r>
            </a:p>
          </p:txBody>
        </p:sp>
      </p:grpSp>
      <p:grpSp>
        <p:nvGrpSpPr>
          <p:cNvPr id="26" name="Challenges">
            <a:extLst>
              <a:ext uri="{FF2B5EF4-FFF2-40B4-BE49-F238E27FC236}">
                <a16:creationId xmlns:a16="http://schemas.microsoft.com/office/drawing/2014/main" id="{656B5F8A-EB40-F2D1-23BB-1E2F420977C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128069" y="11171255"/>
            <a:ext cx="5760421" cy="7635309"/>
            <a:chOff x="1730096" y="3910697"/>
            <a:chExt cx="7924800" cy="6436461"/>
          </a:xfrm>
        </p:grpSpPr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029FC835-91B0-7637-52FD-B35D002C63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">
              <a:extLst>
                <a:ext uri="{FF2B5EF4-FFF2-40B4-BE49-F238E27FC236}">
                  <a16:creationId xmlns:a16="http://schemas.microsoft.com/office/drawing/2014/main" id="{A459F0A1-5257-76F2-6CCC-895CCFB6DB1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itle">
              <a:extLst>
                <a:ext uri="{FF2B5EF4-FFF2-40B4-BE49-F238E27FC236}">
                  <a16:creationId xmlns:a16="http://schemas.microsoft.com/office/drawing/2014/main" id="{A77B9D5D-2D84-9E44-5EB4-95D3546A158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</p:grpSp>
      <p:grpSp>
        <p:nvGrpSpPr>
          <p:cNvPr id="18" name="Key Features">
            <a:extLst>
              <a:ext uri="{FF2B5EF4-FFF2-40B4-BE49-F238E27FC236}">
                <a16:creationId xmlns:a16="http://schemas.microsoft.com/office/drawing/2014/main" id="{1258F407-6440-B8B1-3C45-1ABA3E1F34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834641" y="1900579"/>
            <a:ext cx="5760421" cy="7635309"/>
            <a:chOff x="1730096" y="3910697"/>
            <a:chExt cx="7924800" cy="6436461"/>
          </a:xfrm>
        </p:grpSpPr>
        <p:sp>
          <p:nvSpPr>
            <p:cNvPr id="19" name="Background">
              <a:extLst>
                <a:ext uri="{FF2B5EF4-FFF2-40B4-BE49-F238E27FC236}">
                  <a16:creationId xmlns:a16="http://schemas.microsoft.com/office/drawing/2014/main" id="{256AB5C0-868B-0FB7-2A26-43861661F3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">
              <a:extLst>
                <a:ext uri="{FF2B5EF4-FFF2-40B4-BE49-F238E27FC236}">
                  <a16:creationId xmlns:a16="http://schemas.microsoft.com/office/drawing/2014/main" id="{D235D8EA-6DF7-BCDE-16EE-60D7434CB5A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itle">
              <a:extLst>
                <a:ext uri="{FF2B5EF4-FFF2-40B4-BE49-F238E27FC236}">
                  <a16:creationId xmlns:a16="http://schemas.microsoft.com/office/drawing/2014/main" id="{2A94075E-9A7A-2C21-0D9C-66B56BB2CC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Key Features</a:t>
              </a:r>
            </a:p>
          </p:txBody>
        </p:sp>
      </p:grpSp>
      <p:grpSp>
        <p:nvGrpSpPr>
          <p:cNvPr id="14" name="Project Vision">
            <a:extLst>
              <a:ext uri="{FF2B5EF4-FFF2-40B4-BE49-F238E27FC236}">
                <a16:creationId xmlns:a16="http://schemas.microsoft.com/office/drawing/2014/main" id="{E69C1D71-7EAB-8627-B92B-8DDD1F28B88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89465" y="1900580"/>
            <a:ext cx="5760421" cy="7635309"/>
            <a:chOff x="1730096" y="3910697"/>
            <a:chExt cx="7924800" cy="6436461"/>
          </a:xfrm>
        </p:grpSpPr>
        <p:sp>
          <p:nvSpPr>
            <p:cNvPr id="12" name="Background">
              <a:extLst>
                <a:ext uri="{FF2B5EF4-FFF2-40B4-BE49-F238E27FC236}">
                  <a16:creationId xmlns:a16="http://schemas.microsoft.com/office/drawing/2014/main" id="{251F6968-99F2-4323-57D1-5162291AF4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3910697"/>
              <a:ext cx="7924800" cy="6436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0" cap="flat">
              <a:solidFill>
                <a:srgbClr val="D0E2FF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924800"/>
                        <a:gd name="connsiteY0" fmla="*/ 1320826 h 7928060"/>
                        <a:gd name="connsiteX1" fmla="*/ 1320826 w 7924800"/>
                        <a:gd name="connsiteY1" fmla="*/ 0 h 7928060"/>
                        <a:gd name="connsiteX2" fmla="*/ 1875557 w 7924800"/>
                        <a:gd name="connsiteY2" fmla="*/ 0 h 7928060"/>
                        <a:gd name="connsiteX3" fmla="*/ 2483119 w 7924800"/>
                        <a:gd name="connsiteY3" fmla="*/ 0 h 7928060"/>
                        <a:gd name="connsiteX4" fmla="*/ 3143512 w 7924800"/>
                        <a:gd name="connsiteY4" fmla="*/ 0 h 7928060"/>
                        <a:gd name="connsiteX5" fmla="*/ 3698243 w 7924800"/>
                        <a:gd name="connsiteY5" fmla="*/ 0 h 7928060"/>
                        <a:gd name="connsiteX6" fmla="*/ 4464299 w 7924800"/>
                        <a:gd name="connsiteY6" fmla="*/ 0 h 7928060"/>
                        <a:gd name="connsiteX7" fmla="*/ 5124693 w 7924800"/>
                        <a:gd name="connsiteY7" fmla="*/ 0 h 7928060"/>
                        <a:gd name="connsiteX8" fmla="*/ 5890749 w 7924800"/>
                        <a:gd name="connsiteY8" fmla="*/ 0 h 7928060"/>
                        <a:gd name="connsiteX9" fmla="*/ 6603974 w 7924800"/>
                        <a:gd name="connsiteY9" fmla="*/ 0 h 7928060"/>
                        <a:gd name="connsiteX10" fmla="*/ 7924800 w 7924800"/>
                        <a:gd name="connsiteY10" fmla="*/ 1320826 h 7928060"/>
                        <a:gd name="connsiteX11" fmla="*/ 7924800 w 7924800"/>
                        <a:gd name="connsiteY11" fmla="*/ 1928763 h 7928060"/>
                        <a:gd name="connsiteX12" fmla="*/ 7924800 w 7924800"/>
                        <a:gd name="connsiteY12" fmla="*/ 2589564 h 7928060"/>
                        <a:gd name="connsiteX13" fmla="*/ 7924800 w 7924800"/>
                        <a:gd name="connsiteY13" fmla="*/ 3091773 h 7928060"/>
                        <a:gd name="connsiteX14" fmla="*/ 7924800 w 7924800"/>
                        <a:gd name="connsiteY14" fmla="*/ 3858302 h 7928060"/>
                        <a:gd name="connsiteX15" fmla="*/ 7924800 w 7924800"/>
                        <a:gd name="connsiteY15" fmla="*/ 4519103 h 7928060"/>
                        <a:gd name="connsiteX16" fmla="*/ 7924800 w 7924800"/>
                        <a:gd name="connsiteY16" fmla="*/ 5285632 h 7928060"/>
                        <a:gd name="connsiteX17" fmla="*/ 7924800 w 7924800"/>
                        <a:gd name="connsiteY17" fmla="*/ 5893569 h 7928060"/>
                        <a:gd name="connsiteX18" fmla="*/ 7924800 w 7924800"/>
                        <a:gd name="connsiteY18" fmla="*/ 6607234 h 7928060"/>
                        <a:gd name="connsiteX19" fmla="*/ 6603974 w 7924800"/>
                        <a:gd name="connsiteY19" fmla="*/ 7928060 h 7928060"/>
                        <a:gd name="connsiteX20" fmla="*/ 5943581 w 7924800"/>
                        <a:gd name="connsiteY20" fmla="*/ 7928060 h 7928060"/>
                        <a:gd name="connsiteX21" fmla="*/ 5230356 w 7924800"/>
                        <a:gd name="connsiteY21" fmla="*/ 7928060 h 7928060"/>
                        <a:gd name="connsiteX22" fmla="*/ 4464299 w 7924800"/>
                        <a:gd name="connsiteY22" fmla="*/ 7928060 h 7928060"/>
                        <a:gd name="connsiteX23" fmla="*/ 3751074 w 7924800"/>
                        <a:gd name="connsiteY23" fmla="*/ 7928060 h 7928060"/>
                        <a:gd name="connsiteX24" fmla="*/ 3196344 w 7924800"/>
                        <a:gd name="connsiteY24" fmla="*/ 7928060 h 7928060"/>
                        <a:gd name="connsiteX25" fmla="*/ 2483119 w 7924800"/>
                        <a:gd name="connsiteY25" fmla="*/ 7928060 h 7928060"/>
                        <a:gd name="connsiteX26" fmla="*/ 1320826 w 7924800"/>
                        <a:gd name="connsiteY26" fmla="*/ 7928060 h 7928060"/>
                        <a:gd name="connsiteX27" fmla="*/ 0 w 7924800"/>
                        <a:gd name="connsiteY27" fmla="*/ 6607234 h 7928060"/>
                        <a:gd name="connsiteX28" fmla="*/ 0 w 7924800"/>
                        <a:gd name="connsiteY28" fmla="*/ 5999297 h 7928060"/>
                        <a:gd name="connsiteX29" fmla="*/ 0 w 7924800"/>
                        <a:gd name="connsiteY29" fmla="*/ 5444224 h 7928060"/>
                        <a:gd name="connsiteX30" fmla="*/ 0 w 7924800"/>
                        <a:gd name="connsiteY30" fmla="*/ 4783423 h 7928060"/>
                        <a:gd name="connsiteX31" fmla="*/ 0 w 7924800"/>
                        <a:gd name="connsiteY31" fmla="*/ 4122622 h 7928060"/>
                        <a:gd name="connsiteX32" fmla="*/ 0 w 7924800"/>
                        <a:gd name="connsiteY32" fmla="*/ 3514685 h 7928060"/>
                        <a:gd name="connsiteX33" fmla="*/ 0 w 7924800"/>
                        <a:gd name="connsiteY33" fmla="*/ 2748156 h 7928060"/>
                        <a:gd name="connsiteX34" fmla="*/ 0 w 7924800"/>
                        <a:gd name="connsiteY34" fmla="*/ 2193083 h 7928060"/>
                        <a:gd name="connsiteX35" fmla="*/ 0 w 7924800"/>
                        <a:gd name="connsiteY35" fmla="*/ 1320826 h 7928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924800" h="7928060" fill="none" extrusionOk="0">
                          <a:moveTo>
                            <a:pt x="0" y="1320826"/>
                          </a:moveTo>
                          <a:cubicBezTo>
                            <a:pt x="48836" y="578428"/>
                            <a:pt x="583457" y="54702"/>
                            <a:pt x="1320826" y="0"/>
                          </a:cubicBezTo>
                          <a:cubicBezTo>
                            <a:pt x="1491111" y="-6127"/>
                            <a:pt x="1601447" y="-21873"/>
                            <a:pt x="1875557" y="0"/>
                          </a:cubicBezTo>
                          <a:cubicBezTo>
                            <a:pt x="2149667" y="21873"/>
                            <a:pt x="2306660" y="-11511"/>
                            <a:pt x="2483119" y="0"/>
                          </a:cubicBezTo>
                          <a:cubicBezTo>
                            <a:pt x="2659578" y="11511"/>
                            <a:pt x="2982963" y="19148"/>
                            <a:pt x="3143512" y="0"/>
                          </a:cubicBezTo>
                          <a:cubicBezTo>
                            <a:pt x="3304061" y="-19148"/>
                            <a:pt x="3454816" y="16223"/>
                            <a:pt x="3698243" y="0"/>
                          </a:cubicBezTo>
                          <a:cubicBezTo>
                            <a:pt x="3941670" y="-16223"/>
                            <a:pt x="4105054" y="32684"/>
                            <a:pt x="4464299" y="0"/>
                          </a:cubicBezTo>
                          <a:cubicBezTo>
                            <a:pt x="4823544" y="-32684"/>
                            <a:pt x="4892001" y="20982"/>
                            <a:pt x="5124693" y="0"/>
                          </a:cubicBezTo>
                          <a:cubicBezTo>
                            <a:pt x="5357385" y="-20982"/>
                            <a:pt x="5521400" y="-3176"/>
                            <a:pt x="5890749" y="0"/>
                          </a:cubicBezTo>
                          <a:cubicBezTo>
                            <a:pt x="6260098" y="3176"/>
                            <a:pt x="6266916" y="-18672"/>
                            <a:pt x="6603974" y="0"/>
                          </a:cubicBezTo>
                          <a:cubicBezTo>
                            <a:pt x="7306200" y="99793"/>
                            <a:pt x="7986595" y="487285"/>
                            <a:pt x="7924800" y="1320826"/>
                          </a:cubicBezTo>
                          <a:cubicBezTo>
                            <a:pt x="7923040" y="1513661"/>
                            <a:pt x="7905999" y="1650489"/>
                            <a:pt x="7924800" y="1928763"/>
                          </a:cubicBezTo>
                          <a:cubicBezTo>
                            <a:pt x="7943601" y="2207037"/>
                            <a:pt x="7922910" y="2426862"/>
                            <a:pt x="7924800" y="2589564"/>
                          </a:cubicBezTo>
                          <a:cubicBezTo>
                            <a:pt x="7926690" y="2752266"/>
                            <a:pt x="7946604" y="2857231"/>
                            <a:pt x="7924800" y="3091773"/>
                          </a:cubicBezTo>
                          <a:cubicBezTo>
                            <a:pt x="7902996" y="3326315"/>
                            <a:pt x="7890303" y="3629108"/>
                            <a:pt x="7924800" y="3858302"/>
                          </a:cubicBezTo>
                          <a:cubicBezTo>
                            <a:pt x="7959297" y="4087496"/>
                            <a:pt x="7954671" y="4213018"/>
                            <a:pt x="7924800" y="4519103"/>
                          </a:cubicBezTo>
                          <a:cubicBezTo>
                            <a:pt x="7894929" y="4825188"/>
                            <a:pt x="7910260" y="4991231"/>
                            <a:pt x="7924800" y="5285632"/>
                          </a:cubicBezTo>
                          <a:cubicBezTo>
                            <a:pt x="7939340" y="5580033"/>
                            <a:pt x="7942302" y="5769009"/>
                            <a:pt x="7924800" y="5893569"/>
                          </a:cubicBezTo>
                          <a:cubicBezTo>
                            <a:pt x="7907298" y="6018129"/>
                            <a:pt x="7949009" y="6396046"/>
                            <a:pt x="7924800" y="6607234"/>
                          </a:cubicBezTo>
                          <a:cubicBezTo>
                            <a:pt x="7893851" y="7430191"/>
                            <a:pt x="7387218" y="8022796"/>
                            <a:pt x="6603974" y="7928060"/>
                          </a:cubicBezTo>
                          <a:cubicBezTo>
                            <a:pt x="6380416" y="7937128"/>
                            <a:pt x="6079207" y="7902221"/>
                            <a:pt x="5943581" y="7928060"/>
                          </a:cubicBezTo>
                          <a:cubicBezTo>
                            <a:pt x="5807955" y="7953899"/>
                            <a:pt x="5530292" y="7915869"/>
                            <a:pt x="5230356" y="7928060"/>
                          </a:cubicBezTo>
                          <a:cubicBezTo>
                            <a:pt x="4930421" y="7940251"/>
                            <a:pt x="4774483" y="7910359"/>
                            <a:pt x="4464299" y="7928060"/>
                          </a:cubicBezTo>
                          <a:cubicBezTo>
                            <a:pt x="4154115" y="7945761"/>
                            <a:pt x="3903911" y="7932153"/>
                            <a:pt x="3751074" y="7928060"/>
                          </a:cubicBezTo>
                          <a:cubicBezTo>
                            <a:pt x="3598238" y="7923967"/>
                            <a:pt x="3342400" y="7920953"/>
                            <a:pt x="3196344" y="7928060"/>
                          </a:cubicBezTo>
                          <a:cubicBezTo>
                            <a:pt x="3050288" y="7935168"/>
                            <a:pt x="2684616" y="7941670"/>
                            <a:pt x="2483119" y="7928060"/>
                          </a:cubicBezTo>
                          <a:cubicBezTo>
                            <a:pt x="2281623" y="7914450"/>
                            <a:pt x="1882293" y="7962748"/>
                            <a:pt x="1320826" y="7928060"/>
                          </a:cubicBezTo>
                          <a:cubicBezTo>
                            <a:pt x="444039" y="7963454"/>
                            <a:pt x="19717" y="7390787"/>
                            <a:pt x="0" y="6607234"/>
                          </a:cubicBezTo>
                          <a:cubicBezTo>
                            <a:pt x="-25362" y="6442795"/>
                            <a:pt x="22451" y="6160509"/>
                            <a:pt x="0" y="5999297"/>
                          </a:cubicBezTo>
                          <a:cubicBezTo>
                            <a:pt x="-22451" y="5838085"/>
                            <a:pt x="-16552" y="5660258"/>
                            <a:pt x="0" y="5444224"/>
                          </a:cubicBezTo>
                          <a:cubicBezTo>
                            <a:pt x="16552" y="5228190"/>
                            <a:pt x="-23887" y="4949723"/>
                            <a:pt x="0" y="4783423"/>
                          </a:cubicBezTo>
                          <a:cubicBezTo>
                            <a:pt x="23887" y="4617123"/>
                            <a:pt x="-16873" y="4448390"/>
                            <a:pt x="0" y="4122622"/>
                          </a:cubicBezTo>
                          <a:cubicBezTo>
                            <a:pt x="16873" y="3796854"/>
                            <a:pt x="-16004" y="3641510"/>
                            <a:pt x="0" y="3514685"/>
                          </a:cubicBezTo>
                          <a:cubicBezTo>
                            <a:pt x="16004" y="3387860"/>
                            <a:pt x="-35081" y="3125930"/>
                            <a:pt x="0" y="2748156"/>
                          </a:cubicBezTo>
                          <a:cubicBezTo>
                            <a:pt x="35081" y="2370382"/>
                            <a:pt x="-4161" y="2323702"/>
                            <a:pt x="0" y="2193083"/>
                          </a:cubicBezTo>
                          <a:cubicBezTo>
                            <a:pt x="4161" y="2062464"/>
                            <a:pt x="-6496" y="1671201"/>
                            <a:pt x="0" y="1320826"/>
                          </a:cubicBezTo>
                          <a:close/>
                        </a:path>
                        <a:path w="7924800" h="7928060" stroke="0" extrusionOk="0">
                          <a:moveTo>
                            <a:pt x="0" y="1320826"/>
                          </a:moveTo>
                          <a:cubicBezTo>
                            <a:pt x="-74453" y="545430"/>
                            <a:pt x="541214" y="18818"/>
                            <a:pt x="1320826" y="0"/>
                          </a:cubicBezTo>
                          <a:cubicBezTo>
                            <a:pt x="1504118" y="13455"/>
                            <a:pt x="1722822" y="-18282"/>
                            <a:pt x="2086882" y="0"/>
                          </a:cubicBezTo>
                          <a:cubicBezTo>
                            <a:pt x="2450942" y="18282"/>
                            <a:pt x="2397514" y="1683"/>
                            <a:pt x="2694444" y="0"/>
                          </a:cubicBezTo>
                          <a:cubicBezTo>
                            <a:pt x="2991374" y="-1683"/>
                            <a:pt x="3010723" y="-17106"/>
                            <a:pt x="3249175" y="0"/>
                          </a:cubicBezTo>
                          <a:cubicBezTo>
                            <a:pt x="3487627" y="17106"/>
                            <a:pt x="3608940" y="1368"/>
                            <a:pt x="3962400" y="0"/>
                          </a:cubicBezTo>
                          <a:cubicBezTo>
                            <a:pt x="4315861" y="-1368"/>
                            <a:pt x="4389326" y="19853"/>
                            <a:pt x="4569962" y="0"/>
                          </a:cubicBezTo>
                          <a:cubicBezTo>
                            <a:pt x="4750598" y="-19853"/>
                            <a:pt x="5168702" y="25651"/>
                            <a:pt x="5336018" y="0"/>
                          </a:cubicBezTo>
                          <a:cubicBezTo>
                            <a:pt x="5503334" y="-25651"/>
                            <a:pt x="5613467" y="18199"/>
                            <a:pt x="5890749" y="0"/>
                          </a:cubicBezTo>
                          <a:cubicBezTo>
                            <a:pt x="6168031" y="-18199"/>
                            <a:pt x="6428755" y="32463"/>
                            <a:pt x="6603974" y="0"/>
                          </a:cubicBezTo>
                          <a:cubicBezTo>
                            <a:pt x="7419456" y="20680"/>
                            <a:pt x="7773149" y="566825"/>
                            <a:pt x="7924800" y="1320826"/>
                          </a:cubicBezTo>
                          <a:cubicBezTo>
                            <a:pt x="7954039" y="1621180"/>
                            <a:pt x="7900814" y="1732165"/>
                            <a:pt x="7924800" y="1981627"/>
                          </a:cubicBezTo>
                          <a:cubicBezTo>
                            <a:pt x="7948786" y="2231089"/>
                            <a:pt x="7931561" y="2432862"/>
                            <a:pt x="7924800" y="2589564"/>
                          </a:cubicBezTo>
                          <a:cubicBezTo>
                            <a:pt x="7918039" y="2746266"/>
                            <a:pt x="7913208" y="3036991"/>
                            <a:pt x="7924800" y="3356093"/>
                          </a:cubicBezTo>
                          <a:cubicBezTo>
                            <a:pt x="7936392" y="3675195"/>
                            <a:pt x="7904888" y="3779813"/>
                            <a:pt x="7924800" y="4122622"/>
                          </a:cubicBezTo>
                          <a:cubicBezTo>
                            <a:pt x="7944712" y="4465431"/>
                            <a:pt x="7948065" y="4496285"/>
                            <a:pt x="7924800" y="4677695"/>
                          </a:cubicBezTo>
                          <a:cubicBezTo>
                            <a:pt x="7901535" y="4859105"/>
                            <a:pt x="7928451" y="5076600"/>
                            <a:pt x="7924800" y="5338496"/>
                          </a:cubicBezTo>
                          <a:cubicBezTo>
                            <a:pt x="7921149" y="5600392"/>
                            <a:pt x="7866793" y="6094139"/>
                            <a:pt x="7924800" y="6607234"/>
                          </a:cubicBezTo>
                          <a:cubicBezTo>
                            <a:pt x="7890748" y="7234270"/>
                            <a:pt x="7406745" y="7913169"/>
                            <a:pt x="6603974" y="7928060"/>
                          </a:cubicBezTo>
                          <a:cubicBezTo>
                            <a:pt x="6403751" y="7906599"/>
                            <a:pt x="6330780" y="7918873"/>
                            <a:pt x="6102075" y="7928060"/>
                          </a:cubicBezTo>
                          <a:cubicBezTo>
                            <a:pt x="5873370" y="7937247"/>
                            <a:pt x="5499817" y="7903644"/>
                            <a:pt x="5336018" y="7928060"/>
                          </a:cubicBezTo>
                          <a:cubicBezTo>
                            <a:pt x="5172219" y="7952476"/>
                            <a:pt x="4990322" y="7911499"/>
                            <a:pt x="4675625" y="7928060"/>
                          </a:cubicBezTo>
                          <a:cubicBezTo>
                            <a:pt x="4360928" y="7944621"/>
                            <a:pt x="4304024" y="7932976"/>
                            <a:pt x="4120894" y="7928060"/>
                          </a:cubicBezTo>
                          <a:cubicBezTo>
                            <a:pt x="3937764" y="7923144"/>
                            <a:pt x="3669231" y="7940025"/>
                            <a:pt x="3460501" y="7928060"/>
                          </a:cubicBezTo>
                          <a:cubicBezTo>
                            <a:pt x="3251771" y="7916095"/>
                            <a:pt x="3110759" y="7929013"/>
                            <a:pt x="2958602" y="7928060"/>
                          </a:cubicBezTo>
                          <a:cubicBezTo>
                            <a:pt x="2806445" y="7927107"/>
                            <a:pt x="2655790" y="7907055"/>
                            <a:pt x="2456703" y="7928060"/>
                          </a:cubicBezTo>
                          <a:cubicBezTo>
                            <a:pt x="2257616" y="7949065"/>
                            <a:pt x="1776249" y="7872654"/>
                            <a:pt x="1320826" y="7928060"/>
                          </a:cubicBezTo>
                          <a:cubicBezTo>
                            <a:pt x="663824" y="7953424"/>
                            <a:pt x="32134" y="7444947"/>
                            <a:pt x="0" y="6607234"/>
                          </a:cubicBezTo>
                          <a:cubicBezTo>
                            <a:pt x="9947" y="6482446"/>
                            <a:pt x="-20" y="6225678"/>
                            <a:pt x="0" y="6105025"/>
                          </a:cubicBezTo>
                          <a:cubicBezTo>
                            <a:pt x="20" y="5984372"/>
                            <a:pt x="27258" y="5659889"/>
                            <a:pt x="0" y="5391360"/>
                          </a:cubicBezTo>
                          <a:cubicBezTo>
                            <a:pt x="-27258" y="5122831"/>
                            <a:pt x="-19523" y="5098283"/>
                            <a:pt x="0" y="4889151"/>
                          </a:cubicBezTo>
                          <a:cubicBezTo>
                            <a:pt x="19523" y="4680019"/>
                            <a:pt x="-16368" y="4502947"/>
                            <a:pt x="0" y="4175486"/>
                          </a:cubicBezTo>
                          <a:cubicBezTo>
                            <a:pt x="16368" y="3848025"/>
                            <a:pt x="-21332" y="3853660"/>
                            <a:pt x="0" y="3620413"/>
                          </a:cubicBezTo>
                          <a:cubicBezTo>
                            <a:pt x="21332" y="3387166"/>
                            <a:pt x="-20625" y="3319610"/>
                            <a:pt x="0" y="3118205"/>
                          </a:cubicBezTo>
                          <a:cubicBezTo>
                            <a:pt x="20625" y="2916800"/>
                            <a:pt x="-23777" y="2821378"/>
                            <a:pt x="0" y="2563132"/>
                          </a:cubicBezTo>
                          <a:cubicBezTo>
                            <a:pt x="23777" y="2304886"/>
                            <a:pt x="-9487" y="1849990"/>
                            <a:pt x="0" y="132082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">
              <a:extLst>
                <a:ext uri="{FF2B5EF4-FFF2-40B4-BE49-F238E27FC236}">
                  <a16:creationId xmlns:a16="http://schemas.microsoft.com/office/drawing/2014/main" id="{92526B55-CF4D-C65A-AEDD-334D60208A2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18611" y="5525380"/>
              <a:ext cx="6272464" cy="3970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To allow users to manage tasks that they need to complete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user can assign tasks to different days that they need to be completed by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Allows users to manage their time effectively and efficiently</a:t>
              </a:r>
              <a:endPara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 visual way for users to lay out their jobs</a:t>
              </a:r>
              <a:endParaRPr lang="en-GB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7F891311-2D66-F028-3331-7C7C17D02D6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30096" y="4381965"/>
              <a:ext cx="7924800" cy="5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Project Vision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E16DFDDE-A350-3D69-F01B-5C6F3213C7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30275213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Time Organiser</a:t>
            </a: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Props1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338919-CAB7-4AC9-BE2B-610C7C37C733}">
  <ds:schemaRefs>
    <ds:schemaRef ds:uri="72339acb-e8cc-4142-9dab-9dca3e7dada8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dc781de3-bafc-4db7-a392-5d8a9e9bc0f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3410</TotalTime>
  <Words>213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Luka Wilson-Green</cp:lastModifiedBy>
  <cp:revision>19</cp:revision>
  <dcterms:created xsi:type="dcterms:W3CDTF">2021-02-16T17:14:33Z</dcterms:created>
  <dcterms:modified xsi:type="dcterms:W3CDTF">2024-04-30T21:57:44Z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