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A75C5-CEFE-4E41-AC38-A79504943A94}" v="331" dt="2022-12-19T14:48:4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Lukáč" userId="S::matej.lukac@tul.cz::0d6bc92a-4794-4ca6-9b9d-a9a7226804eb" providerId="AD" clId="Web-{032A75C5-CEFE-4E41-AC38-A79504943A94}"/>
    <pc:docChg chg="addSld delSld modSld">
      <pc:chgData name="Matěj Lukáč" userId="S::matej.lukac@tul.cz::0d6bc92a-4794-4ca6-9b9d-a9a7226804eb" providerId="AD" clId="Web-{032A75C5-CEFE-4E41-AC38-A79504943A94}" dt="2022-12-19T14:48:49.993" v="313"/>
      <pc:docMkLst>
        <pc:docMk/>
      </pc:docMkLst>
      <pc:sldChg chg="modSp">
        <pc:chgData name="Matěj Lukáč" userId="S::matej.lukac@tul.cz::0d6bc92a-4794-4ca6-9b9d-a9a7226804eb" providerId="AD" clId="Web-{032A75C5-CEFE-4E41-AC38-A79504943A94}" dt="2022-12-19T14:12:54.645" v="12" actId="20577"/>
        <pc:sldMkLst>
          <pc:docMk/>
          <pc:sldMk cId="3799523001" sldId="256"/>
        </pc:sldMkLst>
        <pc:spChg chg="mod">
          <ac:chgData name="Matěj Lukáč" userId="S::matej.lukac@tul.cz::0d6bc92a-4794-4ca6-9b9d-a9a7226804eb" providerId="AD" clId="Web-{032A75C5-CEFE-4E41-AC38-A79504943A94}" dt="2022-12-19T14:12:51.239" v="9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Matěj Lukáč" userId="S::matej.lukac@tul.cz::0d6bc92a-4794-4ca6-9b9d-a9a7226804eb" providerId="AD" clId="Web-{032A75C5-CEFE-4E41-AC38-A79504943A94}" dt="2022-12-19T14:12:54.645" v="12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modSp new">
        <pc:chgData name="Matěj Lukáč" userId="S::matej.lukac@tul.cz::0d6bc92a-4794-4ca6-9b9d-a9a7226804eb" providerId="AD" clId="Web-{032A75C5-CEFE-4E41-AC38-A79504943A94}" dt="2022-12-19T14:14:39.229" v="75" actId="20577"/>
        <pc:sldMkLst>
          <pc:docMk/>
          <pc:sldMk cId="3351231217" sldId="257"/>
        </pc:sldMkLst>
        <pc:spChg chg="mod">
          <ac:chgData name="Matěj Lukáč" userId="S::matej.lukac@tul.cz::0d6bc92a-4794-4ca6-9b9d-a9a7226804eb" providerId="AD" clId="Web-{032A75C5-CEFE-4E41-AC38-A79504943A94}" dt="2022-12-19T14:13:10.693" v="24" actId="20577"/>
          <ac:spMkLst>
            <pc:docMk/>
            <pc:sldMk cId="3351231217" sldId="257"/>
            <ac:spMk id="2" creationId="{418528EC-6AFC-BABE-889C-EC895E088669}"/>
          </ac:spMkLst>
        </pc:spChg>
        <pc:spChg chg="mod">
          <ac:chgData name="Matěj Lukáč" userId="S::matej.lukac@tul.cz::0d6bc92a-4794-4ca6-9b9d-a9a7226804eb" providerId="AD" clId="Web-{032A75C5-CEFE-4E41-AC38-A79504943A94}" dt="2022-12-19T14:14:39.229" v="75" actId="20577"/>
          <ac:spMkLst>
            <pc:docMk/>
            <pc:sldMk cId="3351231217" sldId="257"/>
            <ac:spMk id="3" creationId="{15065231-61E8-85CA-3A76-FF522D02C1AC}"/>
          </ac:spMkLst>
        </pc:spChg>
      </pc:sldChg>
      <pc:sldChg chg="modSp new">
        <pc:chgData name="Matěj Lukáč" userId="S::matej.lukac@tul.cz::0d6bc92a-4794-4ca6-9b9d-a9a7226804eb" providerId="AD" clId="Web-{032A75C5-CEFE-4E41-AC38-A79504943A94}" dt="2022-12-19T14:21:52.084" v="243" actId="20577"/>
        <pc:sldMkLst>
          <pc:docMk/>
          <pc:sldMk cId="1402543384" sldId="258"/>
        </pc:sldMkLst>
        <pc:spChg chg="mod">
          <ac:chgData name="Matěj Lukáč" userId="S::matej.lukac@tul.cz::0d6bc92a-4794-4ca6-9b9d-a9a7226804eb" providerId="AD" clId="Web-{032A75C5-CEFE-4E41-AC38-A79504943A94}" dt="2022-12-19T14:14:44.808" v="81" actId="20577"/>
          <ac:spMkLst>
            <pc:docMk/>
            <pc:sldMk cId="1402543384" sldId="258"/>
            <ac:spMk id="2" creationId="{1CEB3D3D-284A-D5BD-75AD-9B132F9722FD}"/>
          </ac:spMkLst>
        </pc:spChg>
        <pc:spChg chg="mod">
          <ac:chgData name="Matěj Lukáč" userId="S::matej.lukac@tul.cz::0d6bc92a-4794-4ca6-9b9d-a9a7226804eb" providerId="AD" clId="Web-{032A75C5-CEFE-4E41-AC38-A79504943A94}" dt="2022-12-19T14:21:52.084" v="243" actId="20577"/>
          <ac:spMkLst>
            <pc:docMk/>
            <pc:sldMk cId="1402543384" sldId="258"/>
            <ac:spMk id="3" creationId="{412816E0-783D-88BD-B2FC-F32D46D4F2C6}"/>
          </ac:spMkLst>
        </pc:spChg>
      </pc:sldChg>
      <pc:sldChg chg="addSp delSp modSp new">
        <pc:chgData name="Matěj Lukáč" userId="S::matej.lukac@tul.cz::0d6bc92a-4794-4ca6-9b9d-a9a7226804eb" providerId="AD" clId="Web-{032A75C5-CEFE-4E41-AC38-A79504943A94}" dt="2022-12-19T14:22:52.775" v="257" actId="1076"/>
        <pc:sldMkLst>
          <pc:docMk/>
          <pc:sldMk cId="890425809" sldId="259"/>
        </pc:sldMkLst>
        <pc:spChg chg="mod">
          <ac:chgData name="Matěj Lukáč" userId="S::matej.lukac@tul.cz::0d6bc92a-4794-4ca6-9b9d-a9a7226804eb" providerId="AD" clId="Web-{032A75C5-CEFE-4E41-AC38-A79504943A94}" dt="2022-12-19T14:21:59.522" v="246" actId="20577"/>
          <ac:spMkLst>
            <pc:docMk/>
            <pc:sldMk cId="890425809" sldId="259"/>
            <ac:spMk id="2" creationId="{22A35F08-1214-F14D-A42D-A909F9003C8B}"/>
          </ac:spMkLst>
        </pc:spChg>
        <pc:spChg chg="del">
          <ac:chgData name="Matěj Lukáč" userId="S::matej.lukac@tul.cz::0d6bc92a-4794-4ca6-9b9d-a9a7226804eb" providerId="AD" clId="Web-{032A75C5-CEFE-4E41-AC38-A79504943A94}" dt="2022-12-19T14:22:15.163" v="247"/>
          <ac:spMkLst>
            <pc:docMk/>
            <pc:sldMk cId="890425809" sldId="259"/>
            <ac:spMk id="3" creationId="{41AC113A-3298-378C-FD7A-61504A9CE240}"/>
          </ac:spMkLst>
        </pc:spChg>
        <pc:picChg chg="add mod ord">
          <ac:chgData name="Matěj Lukáč" userId="S::matej.lukac@tul.cz::0d6bc92a-4794-4ca6-9b9d-a9a7226804eb" providerId="AD" clId="Web-{032A75C5-CEFE-4E41-AC38-A79504943A94}" dt="2022-12-19T14:22:27.883" v="252" actId="1076"/>
          <ac:picMkLst>
            <pc:docMk/>
            <pc:sldMk cId="890425809" sldId="259"/>
            <ac:picMk id="4" creationId="{25979B85-F976-6882-9C6B-645F2178BAAE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22:52.775" v="257" actId="1076"/>
          <ac:picMkLst>
            <pc:docMk/>
            <pc:sldMk cId="890425809" sldId="259"/>
            <ac:picMk id="5" creationId="{A40EB155-63E1-CF0E-7E44-6F0CFAC47CBF}"/>
          </ac:picMkLst>
        </pc:picChg>
      </pc:sldChg>
      <pc:sldChg chg="addSp delSp modSp new">
        <pc:chgData name="Matěj Lukáč" userId="S::matej.lukac@tul.cz::0d6bc92a-4794-4ca6-9b9d-a9a7226804eb" providerId="AD" clId="Web-{032A75C5-CEFE-4E41-AC38-A79504943A94}" dt="2022-12-19T14:40:09.478" v="311" actId="14100"/>
        <pc:sldMkLst>
          <pc:docMk/>
          <pc:sldMk cId="3397134963" sldId="260"/>
        </pc:sldMkLst>
        <pc:spChg chg="mod">
          <ac:chgData name="Matěj Lukáč" userId="S::matej.lukac@tul.cz::0d6bc92a-4794-4ca6-9b9d-a9a7226804eb" providerId="AD" clId="Web-{032A75C5-CEFE-4E41-AC38-A79504943A94}" dt="2022-12-19T14:25:31.800" v="295" actId="20577"/>
          <ac:spMkLst>
            <pc:docMk/>
            <pc:sldMk cId="3397134963" sldId="260"/>
            <ac:spMk id="2" creationId="{380E173D-E99F-94F0-D17E-124E033FE718}"/>
          </ac:spMkLst>
        </pc:spChg>
        <pc:spChg chg="del">
          <ac:chgData name="Matěj Lukáč" userId="S::matej.lukac@tul.cz::0d6bc92a-4794-4ca6-9b9d-a9a7226804eb" providerId="AD" clId="Web-{032A75C5-CEFE-4E41-AC38-A79504943A94}" dt="2022-12-19T14:28:48.765" v="296"/>
          <ac:spMkLst>
            <pc:docMk/>
            <pc:sldMk cId="3397134963" sldId="260"/>
            <ac:spMk id="3" creationId="{1642DAFF-A2EE-FA72-17A6-8B9F0A37ECD1}"/>
          </ac:spMkLst>
        </pc:spChg>
        <pc:picChg chg="add mod ord">
          <ac:chgData name="Matěj Lukáč" userId="S::matej.lukac@tul.cz::0d6bc92a-4794-4ca6-9b9d-a9a7226804eb" providerId="AD" clId="Web-{032A75C5-CEFE-4E41-AC38-A79504943A94}" dt="2022-12-19T14:29:02.375" v="301" actId="1076"/>
          <ac:picMkLst>
            <pc:docMk/>
            <pc:sldMk cId="3397134963" sldId="260"/>
            <ac:picMk id="4" creationId="{385C8E34-AB1E-178F-DEA1-8918ED39AF59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31:56.932" v="305" actId="1076"/>
          <ac:picMkLst>
            <pc:docMk/>
            <pc:sldMk cId="3397134963" sldId="260"/>
            <ac:picMk id="5" creationId="{E1FE47F5-9377-8CC2-103B-BC4FE5ABC4FD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39:56.117" v="308" actId="14100"/>
          <ac:picMkLst>
            <pc:docMk/>
            <pc:sldMk cId="3397134963" sldId="260"/>
            <ac:picMk id="6" creationId="{2E593E9B-4709-FE27-339E-A1EFDE15B8CA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40:09.478" v="311" actId="14100"/>
          <ac:picMkLst>
            <pc:docMk/>
            <pc:sldMk cId="3397134963" sldId="260"/>
            <ac:picMk id="7" creationId="{15E07A55-1766-CCE1-EE88-F2F5C742E489}"/>
          </ac:picMkLst>
        </pc:picChg>
      </pc:sldChg>
      <pc:sldChg chg="addSp delSp modSp new">
        <pc:chgData name="Matěj Lukáč" userId="S::matej.lukac@tul.cz::0d6bc92a-4794-4ca6-9b9d-a9a7226804eb" providerId="AD" clId="Web-{032A75C5-CEFE-4E41-AC38-A79504943A94}" dt="2022-12-19T14:24:58.423" v="285" actId="1076"/>
        <pc:sldMkLst>
          <pc:docMk/>
          <pc:sldMk cId="2240998730" sldId="261"/>
        </pc:sldMkLst>
        <pc:spChg chg="mod">
          <ac:chgData name="Matěj Lukáč" userId="S::matej.lukac@tul.cz::0d6bc92a-4794-4ca6-9b9d-a9a7226804eb" providerId="AD" clId="Web-{032A75C5-CEFE-4E41-AC38-A79504943A94}" dt="2022-12-19T14:24:58.423" v="285" actId="1076"/>
          <ac:spMkLst>
            <pc:docMk/>
            <pc:sldMk cId="2240998730" sldId="261"/>
            <ac:spMk id="2" creationId="{2D3405AF-BCCD-1EE9-E999-81BA4CE3844B}"/>
          </ac:spMkLst>
        </pc:spChg>
        <pc:spChg chg="del">
          <ac:chgData name="Matěj Lukáč" userId="S::matej.lukac@tul.cz::0d6bc92a-4794-4ca6-9b9d-a9a7226804eb" providerId="AD" clId="Web-{032A75C5-CEFE-4E41-AC38-A79504943A94}" dt="2022-12-19T14:23:12.307" v="260"/>
          <ac:spMkLst>
            <pc:docMk/>
            <pc:sldMk cId="2240998730" sldId="261"/>
            <ac:spMk id="3" creationId="{663EFC94-B0D9-1050-C91B-DF0D9227ADB7}"/>
          </ac:spMkLst>
        </pc:spChg>
        <pc:spChg chg="add del mod">
          <ac:chgData name="Matěj Lukáč" userId="S::matej.lukac@tul.cz::0d6bc92a-4794-4ca6-9b9d-a9a7226804eb" providerId="AD" clId="Web-{032A75C5-CEFE-4E41-AC38-A79504943A94}" dt="2022-12-19T14:24:53.391" v="284"/>
          <ac:spMkLst>
            <pc:docMk/>
            <pc:sldMk cId="2240998730" sldId="261"/>
            <ac:spMk id="4" creationId="{DFD68696-C8C1-45C9-FDBC-89BFDCC2C0DC}"/>
          </ac:spMkLst>
        </pc:spChg>
      </pc:sldChg>
      <pc:sldChg chg="new del">
        <pc:chgData name="Matěj Lukáč" userId="S::matej.lukac@tul.cz::0d6bc92a-4794-4ca6-9b9d-a9a7226804eb" providerId="AD" clId="Web-{032A75C5-CEFE-4E41-AC38-A79504943A94}" dt="2022-12-19T14:47:15.144" v="312"/>
        <pc:sldMkLst>
          <pc:docMk/>
          <pc:sldMk cId="661745056" sldId="262"/>
        </pc:sldMkLst>
      </pc:sldChg>
      <pc:sldChg chg="new del">
        <pc:chgData name="Matěj Lukáč" userId="S::matej.lukac@tul.cz::0d6bc92a-4794-4ca6-9b9d-a9a7226804eb" providerId="AD" clId="Web-{032A75C5-CEFE-4E41-AC38-A79504943A94}" dt="2022-12-19T14:48:49.993" v="313"/>
        <pc:sldMkLst>
          <pc:docMk/>
          <pc:sldMk cId="342478141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Semestrální práce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Matěj Lukáč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8528EC-6AFC-BABE-889C-EC895E0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Zadání úlohy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065231-61E8-85CA-3A76-FF522D02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Zjistit zda čtvercová matice může být redukována</a:t>
            </a:r>
          </a:p>
          <a:p>
            <a:r>
              <a:rPr lang="cs-CZ" dirty="0">
                <a:cs typeface="Calibri"/>
              </a:rPr>
              <a:t>Redukovaná může být pokud řádek a sloupec obsahuje jen jedno nenulové číslo</a:t>
            </a:r>
          </a:p>
          <a:p>
            <a:r>
              <a:rPr lang="cs-CZ" dirty="0">
                <a:cs typeface="Calibri"/>
              </a:rPr>
              <a:t>Vstup: rozměr matice, hodnoty matice</a:t>
            </a:r>
          </a:p>
          <a:p>
            <a:r>
              <a:rPr lang="cs-CZ" dirty="0">
                <a:cs typeface="Calibri"/>
              </a:rPr>
              <a:t>Výstup: redukovaná matice</a:t>
            </a:r>
          </a:p>
        </p:txBody>
      </p:sp>
    </p:spTree>
    <p:extLst>
      <p:ext uri="{BB962C8B-B14F-4D97-AF65-F5344CB8AC3E}">
        <p14:creationId xmlns:p14="http://schemas.microsoft.com/office/powerpoint/2010/main" val="33512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B3D3D-284A-D5BD-75AD-9B132F97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Řešení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2816E0-783D-88BD-B2FC-F32D46D4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Načtení rozměry matice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Kontrola rozměru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Zadání hodnot do matice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Kontrola zda matice může být redukována</a:t>
            </a:r>
          </a:p>
          <a:p>
            <a:pPr marL="971550" lvl="1" indent="-514350">
              <a:buAutoNum type="arabicPeriod"/>
            </a:pPr>
            <a:r>
              <a:rPr lang="cs-CZ" dirty="0">
                <a:ea typeface="+mn-lt"/>
                <a:cs typeface="+mn-lt"/>
              </a:rPr>
              <a:t>Ano – matice bude redukována</a:t>
            </a:r>
            <a:endParaRPr lang="en-US" dirty="0">
              <a:ea typeface="+mn-lt"/>
              <a:cs typeface="+mn-lt"/>
            </a:endParaRPr>
          </a:p>
          <a:p>
            <a:pPr marL="1428750" lvl="2">
              <a:buAutoNum type="arabicPeriod"/>
            </a:pPr>
            <a:r>
              <a:rPr lang="cs-CZ" dirty="0">
                <a:ea typeface="+mn-lt"/>
                <a:cs typeface="+mn-lt"/>
              </a:rPr>
              <a:t>Budeme procházet matici a zjišťovat jestli se nachází právě 1 nenulové číslo v řádku a sloupci</a:t>
            </a:r>
          </a:p>
          <a:p>
            <a:pPr marL="1428750" lvl="2">
              <a:buAutoNum type="arabicPeriod"/>
            </a:pPr>
            <a:r>
              <a:rPr lang="cs-CZ" dirty="0">
                <a:ea typeface="+mn-lt"/>
                <a:cs typeface="+mn-lt"/>
              </a:rPr>
              <a:t>Redukujeme matici o řádek a sloupec ve kterém se nachází takové číslo</a:t>
            </a:r>
          </a:p>
          <a:p>
            <a:pPr marL="971550" lvl="1" indent="-514350">
              <a:buAutoNum type="arabicPeriod"/>
            </a:pPr>
            <a:r>
              <a:rPr lang="cs-CZ" dirty="0">
                <a:ea typeface="+mn-lt"/>
                <a:cs typeface="+mn-lt"/>
              </a:rPr>
              <a:t>Ne – Matice zůstane stejná</a:t>
            </a:r>
            <a:endParaRPr lang="cs-CZ" dirty="0"/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Výpis matice redukované či neredukované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Návrat na začátek</a:t>
            </a:r>
          </a:p>
          <a:p>
            <a:pPr marL="514350" indent="-514350">
              <a:buAutoNum type="arabicPeriod"/>
            </a:pPr>
            <a:endParaRPr lang="cs-CZ" dirty="0">
              <a:cs typeface="Calibri"/>
            </a:endParaRPr>
          </a:p>
          <a:p>
            <a:pPr marL="971550" lvl="1" indent="-514350">
              <a:buAutoNum type="arabicPeriod"/>
            </a:pPr>
            <a:endParaRPr lang="cs-CZ" dirty="0">
              <a:cs typeface="Calibri"/>
            </a:endParaRPr>
          </a:p>
          <a:p>
            <a:pPr marL="971550" lvl="1" indent="-514350">
              <a:buAutoNum type="arabicPeriod"/>
            </a:pP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A35F08-1214-F14D-A42D-A909F900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Ukázka kódu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73819C4-20FC-AD88-153D-69A053FA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39" y="1285744"/>
            <a:ext cx="4858428" cy="470600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5EEA55FC-5CC2-7FC3-F5F7-28319C3D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55" y="1285743"/>
            <a:ext cx="3210091" cy="53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0E173D-E99F-94F0-D17E-124E033F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Standardní testy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B49DB60-581A-8D07-7E88-AF4FDF6F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012"/>
            <a:ext cx="3050226" cy="193181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96989C31-3F3F-45AA-29B5-AF9C1693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18" y="3770405"/>
            <a:ext cx="2643529" cy="1931809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03EF28C-937A-A8E7-A809-97CE0B13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57" y="1492678"/>
            <a:ext cx="2463312" cy="1931809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5B9D8543-F69C-D0F7-DFC2-9608A136B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57" y="3673302"/>
            <a:ext cx="2340656" cy="19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3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05AF-BCCD-1EE9-E999-81BA4CE3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089" y="2764014"/>
            <a:ext cx="5708415" cy="1325563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cs typeface="Calibri Light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2409987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systému Office</vt:lpstr>
      <vt:lpstr>Semestrální práce</vt:lpstr>
      <vt:lpstr>Zadání úlohy</vt:lpstr>
      <vt:lpstr>Řešení</vt:lpstr>
      <vt:lpstr>Ukázka kódu</vt:lpstr>
      <vt:lpstr>Standardní testy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Matěj Lukáč</cp:lastModifiedBy>
  <cp:revision>93</cp:revision>
  <dcterms:created xsi:type="dcterms:W3CDTF">2022-12-19T14:12:25Z</dcterms:created>
  <dcterms:modified xsi:type="dcterms:W3CDTF">2023-01-01T13:53:32Z</dcterms:modified>
</cp:coreProperties>
</file>