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72" r:id="rId8"/>
    <p:sldId id="269" r:id="rId9"/>
    <p:sldId id="266" r:id="rId10"/>
    <p:sldId id="271" r:id="rId11"/>
    <p:sldId id="270" r:id="rId12"/>
    <p:sldId id="260" r:id="rId13"/>
    <p:sldId id="273" r:id="rId14"/>
    <p:sldId id="261" r:id="rId15"/>
    <p:sldId id="267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090FE-FF99-45F9-A5B0-770EC161A953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97511" y="1879444"/>
            <a:ext cx="7205442" cy="1515533"/>
          </a:xfrm>
        </p:spPr>
        <p:txBody>
          <a:bodyPr/>
          <a:lstStyle/>
          <a:p>
            <a:r>
              <a:rPr lang="hu-HU" dirty="0" smtClean="0"/>
              <a:t>ELEKRONIKAI ALKATRÉSZ TESZTER 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Témavezető									Végzős hallgató</a:t>
            </a:r>
            <a:br>
              <a:rPr lang="hu-HU" dirty="0" smtClean="0"/>
            </a:br>
            <a:r>
              <a:rPr lang="hu-HU" dirty="0" smtClean="0"/>
              <a:t>Dr. </a:t>
            </a:r>
            <a:r>
              <a:rPr lang="hu-HU" dirty="0" err="1" smtClean="0"/>
              <a:t>Turos</a:t>
            </a:r>
            <a:r>
              <a:rPr lang="hu-HU" dirty="0" smtClean="0"/>
              <a:t> László-Zsolt, adjunktus				 Lukács Botond</a:t>
            </a:r>
          </a:p>
          <a:p>
            <a:r>
              <a:rPr lang="hu-HU" dirty="0" smtClean="0"/>
              <a:t>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97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Mérő áramkör ellenállás mérés esetén</a:t>
            </a:r>
            <a:endParaRPr lang="en-GB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2514435"/>
            <a:ext cx="6420746" cy="2772162"/>
          </a:xfrm>
        </p:spPr>
      </p:pic>
    </p:spTree>
    <p:extLst>
      <p:ext uri="{BB962C8B-B14F-4D97-AF65-F5344CB8AC3E}">
        <p14:creationId xmlns:p14="http://schemas.microsoft.com/office/powerpoint/2010/main" val="337001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986057" y="1253065"/>
            <a:ext cx="2492431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Áramköri rajz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7" y="1904998"/>
            <a:ext cx="8354430" cy="4195947"/>
          </a:xfrm>
        </p:spPr>
      </p:pic>
    </p:spTree>
    <p:extLst>
      <p:ext uri="{BB962C8B-B14F-4D97-AF65-F5344CB8AC3E}">
        <p14:creationId xmlns:p14="http://schemas.microsoft.com/office/powerpoint/2010/main" val="354320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tesztelése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Tesztelés során a névleges adatokat egy mérőműszerrel és az általam készített teszterrel hasonlítottam össze.</a:t>
            </a:r>
          </a:p>
          <a:p>
            <a:r>
              <a:rPr lang="hu-HU" dirty="0" smtClean="0"/>
              <a:t>Ellenállás esetén a határ 0-32k, ez fölött a pontosság nagyban csökken.</a:t>
            </a:r>
          </a:p>
          <a:p>
            <a:r>
              <a:rPr lang="hu-HU" dirty="0" smtClean="0"/>
              <a:t>Kondenzátor esetén 60nF és 8uF közt mér pontos értékeket.</a:t>
            </a:r>
          </a:p>
          <a:p>
            <a:r>
              <a:rPr lang="hu-HU" dirty="0" smtClean="0"/>
              <a:t>Félvezetők esetén a nyitó feszültség 3V alatt kell legyen.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4422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95" y="2285999"/>
            <a:ext cx="3693703" cy="3366656"/>
          </a:xfrm>
        </p:spPr>
      </p:pic>
    </p:spTree>
    <p:extLst>
      <p:ext uri="{BB962C8B-B14F-4D97-AF65-F5344CB8AC3E}">
        <p14:creationId xmlns:p14="http://schemas.microsoft.com/office/powerpoint/2010/main" val="107459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60479" y="1273076"/>
            <a:ext cx="2586642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Ellenállás tesztelés</a:t>
            </a:r>
            <a:endParaRPr lang="en-GB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4" y="1273076"/>
            <a:ext cx="7824865" cy="4931638"/>
          </a:xfrm>
        </p:spPr>
      </p:pic>
    </p:spTree>
    <p:extLst>
      <p:ext uri="{BB962C8B-B14F-4D97-AF65-F5344CB8AC3E}">
        <p14:creationId xmlns:p14="http://schemas.microsoft.com/office/powerpoint/2010/main" val="161528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46225" y="1253065"/>
            <a:ext cx="3390205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Kondenzátor mérés</a:t>
            </a:r>
            <a:endParaRPr lang="en-GB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0" y="1253065"/>
            <a:ext cx="7151375" cy="5031885"/>
          </a:xfrm>
        </p:spPr>
      </p:pic>
    </p:spTree>
    <p:extLst>
      <p:ext uri="{BB962C8B-B14F-4D97-AF65-F5344CB8AC3E}">
        <p14:creationId xmlns:p14="http://schemas.microsoft.com/office/powerpoint/2010/main" val="285830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546" y="1827287"/>
            <a:ext cx="3548908" cy="4731878"/>
          </a:xfrm>
        </p:spPr>
      </p:pic>
      <p:sp>
        <p:nvSpPr>
          <p:cNvPr id="3" name="Szövegdoboz 2"/>
          <p:cNvSpPr txBox="1"/>
          <p:nvPr/>
        </p:nvSpPr>
        <p:spPr>
          <a:xfrm>
            <a:off x="8461939" y="2418771"/>
            <a:ext cx="245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Y tengely a Kollektor áramerősség, mA-ben.</a:t>
            </a:r>
          </a:p>
          <a:p>
            <a:r>
              <a:rPr lang="hu-HU" dirty="0" smtClean="0"/>
              <a:t>X tengely a Kollektor-</a:t>
            </a:r>
            <a:r>
              <a:rPr lang="hu-HU" dirty="0" err="1" smtClean="0"/>
              <a:t>Emitter</a:t>
            </a:r>
            <a:r>
              <a:rPr lang="hu-HU" dirty="0" smtClean="0"/>
              <a:t> feszültség V-</a:t>
            </a:r>
            <a:r>
              <a:rPr lang="hu-HU" dirty="0" err="1" smtClean="0"/>
              <a:t>ban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55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teszter képes azonosítani az ellenállásokat, kondenzátorokat, diódákat, tranzisztorokat megközelítő pontossággal, miközben a lábkiosztását is meghatározza.</a:t>
            </a:r>
          </a:p>
          <a:p>
            <a:r>
              <a:rPr lang="hu-HU" dirty="0" smtClean="0"/>
              <a:t>Az eredményeket megjeleníti a teszteren található kijelzőn.</a:t>
            </a:r>
          </a:p>
          <a:p>
            <a:r>
              <a:rPr lang="hu-HU" dirty="0" smtClean="0"/>
              <a:t>Egyszerűen használható és automatikus mérés.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4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Ellenállások, kondenzátorok, diódák és tranzisztorok lábkiosztása és értékeinek meghatározása mikrovezérlő segítségével.</a:t>
            </a:r>
          </a:p>
          <a:p>
            <a:r>
              <a:rPr lang="hu-HU" dirty="0" smtClean="0"/>
              <a:t>Automatikus tesztelés.</a:t>
            </a:r>
          </a:p>
          <a:p>
            <a:r>
              <a:rPr lang="hu-HU" dirty="0" smtClean="0"/>
              <a:t>Egyszerű felhasználhatóság.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9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Előtanulmány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 elkészített rendszer elméleti alapján lett tervezve amely képes az alkatrészek azonosítására.</a:t>
            </a:r>
          </a:p>
          <a:p>
            <a:r>
              <a:rPr lang="hu-HU" dirty="0" smtClean="0"/>
              <a:t>A különböző alkatrészek egyéniségei, amely által könnyen megkülönböztethetőek  egymástól.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861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szolgáltatásai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rendszer meg kell </a:t>
            </a:r>
            <a:r>
              <a:rPr lang="hu-HU" dirty="0"/>
              <a:t>tudja különböztetni </a:t>
            </a:r>
            <a:r>
              <a:rPr lang="hu-HU" dirty="0" smtClean="0"/>
              <a:t>az ellenállásokat, kondenzátorokat, diódákat és NPN PNP tranzisztorokat.</a:t>
            </a:r>
          </a:p>
          <a:p>
            <a:r>
              <a:rPr lang="hu-HU" dirty="0" smtClean="0"/>
              <a:t>Értékeik megadása.</a:t>
            </a:r>
          </a:p>
          <a:p>
            <a:r>
              <a:rPr lang="hu-HU" dirty="0" smtClean="0"/>
              <a:t>Lábkiosztás </a:t>
            </a:r>
            <a:r>
              <a:rPr lang="hu-HU" dirty="0" smtClean="0"/>
              <a:t>megadása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Tranzisztorok karakterisztika diagramjának megadása.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9716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02168" y="982132"/>
            <a:ext cx="2694430" cy="1651340"/>
          </a:xfrm>
        </p:spPr>
        <p:txBody>
          <a:bodyPr>
            <a:normAutofit/>
          </a:bodyPr>
          <a:lstStyle/>
          <a:p>
            <a:r>
              <a:rPr lang="hu-HU" dirty="0" smtClean="0"/>
              <a:t>Azonosítás lépései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982132"/>
            <a:ext cx="5422392" cy="5226875"/>
          </a:xfrm>
        </p:spPr>
      </p:pic>
    </p:spTree>
    <p:extLst>
      <p:ext uri="{BB962C8B-B14F-4D97-AF65-F5344CB8AC3E}">
        <p14:creationId xmlns:p14="http://schemas.microsoft.com/office/powerpoint/2010/main" val="28501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leírása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Mérő </a:t>
            </a:r>
            <a:r>
              <a:rPr lang="hu-HU" dirty="0" smtClean="0"/>
              <a:t>áramkör</a:t>
            </a:r>
            <a:r>
              <a:rPr lang="hu-HU" dirty="0" smtClean="0"/>
              <a:t>: DAC, analóg kapcsolók, ADC</a:t>
            </a:r>
          </a:p>
          <a:p>
            <a:r>
              <a:rPr lang="hu-HU" dirty="0" smtClean="0"/>
              <a:t>Eredmények megjelenítése: kijelző, </a:t>
            </a:r>
            <a:r>
              <a:rPr lang="hu-HU" dirty="0" err="1" smtClean="0"/>
              <a:t>Serial</a:t>
            </a:r>
            <a:r>
              <a:rPr lang="hu-HU" dirty="0" smtClean="0"/>
              <a:t> port</a:t>
            </a:r>
          </a:p>
          <a:p>
            <a:r>
              <a:rPr lang="hu-HU" dirty="0" smtClean="0"/>
              <a:t>Számítások elvégzése: mikrovezérlő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programozása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alapú, egyedi kompilátorral (GCC 10.2.1 </a:t>
            </a:r>
            <a:r>
              <a:rPr lang="hu-HU" dirty="0" err="1" smtClean="0"/>
              <a:t>arm-none-eabi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 programozás 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alatt történt.</a:t>
            </a:r>
          </a:p>
          <a:p>
            <a:r>
              <a:rPr lang="hu-HU" dirty="0" smtClean="0"/>
              <a:t>A program feltöltése egyszerű és csak egy USB kábel szükséges.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8326" y="982132"/>
            <a:ext cx="3498271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Rendszer tömb vázlata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4" y="1634065"/>
            <a:ext cx="6924647" cy="4055381"/>
          </a:xfrm>
        </p:spPr>
      </p:pic>
    </p:spTree>
    <p:extLst>
      <p:ext uri="{BB962C8B-B14F-4D97-AF65-F5344CB8AC3E}">
        <p14:creationId xmlns:p14="http://schemas.microsoft.com/office/powerpoint/2010/main" val="2142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38744" y="1253596"/>
            <a:ext cx="3261358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Mérő áramkör leírása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253596"/>
            <a:ext cx="5197560" cy="4900316"/>
          </a:xfrm>
        </p:spPr>
      </p:pic>
    </p:spTree>
    <p:extLst>
      <p:ext uri="{BB962C8B-B14F-4D97-AF65-F5344CB8AC3E}">
        <p14:creationId xmlns:p14="http://schemas.microsoft.com/office/powerpoint/2010/main" val="37116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3551</TotalTime>
  <Words>258</Words>
  <Application>Microsoft Office PowerPoint</Application>
  <PresentationFormat>Szélesvásznú</PresentationFormat>
  <Paragraphs>43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Organikus</vt:lpstr>
      <vt:lpstr>ELEKRONIKAI ALKATRÉSZ TESZTER </vt:lpstr>
      <vt:lpstr>Célkitűzések</vt:lpstr>
      <vt:lpstr>Előtanulmány</vt:lpstr>
      <vt:lpstr>Rendszer szolgáltatásai</vt:lpstr>
      <vt:lpstr>Azonosítás lépései</vt:lpstr>
      <vt:lpstr>Rendszer leírása </vt:lpstr>
      <vt:lpstr>Rendszer programozása</vt:lpstr>
      <vt:lpstr>Rendszer tömb vázlata</vt:lpstr>
      <vt:lpstr>Mérő áramkör leírása</vt:lpstr>
      <vt:lpstr>Mérő áramkör ellenállás mérés esetén</vt:lpstr>
      <vt:lpstr>Áramköri rajz</vt:lpstr>
      <vt:lpstr>Alkalmazás tesztelése</vt:lpstr>
      <vt:lpstr>Eredmények megjelenítése</vt:lpstr>
      <vt:lpstr>Ellenállás tesztelés</vt:lpstr>
      <vt:lpstr>Kondenzátor mérés</vt:lpstr>
      <vt:lpstr>Kimeneti karakterisztika</vt:lpstr>
      <vt:lpstr>Megvalósítások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ELEKRONIKAI ALKATRÉSZ TESZTER</dc:title>
  <dc:creator>Botond</dc:creator>
  <cp:lastModifiedBy>Botond</cp:lastModifiedBy>
  <cp:revision>21</cp:revision>
  <dcterms:created xsi:type="dcterms:W3CDTF">2022-06-26T08:59:20Z</dcterms:created>
  <dcterms:modified xsi:type="dcterms:W3CDTF">2022-06-29T11:04:42Z</dcterms:modified>
</cp:coreProperties>
</file>