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-2676" y="-14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3B8-8316-4D7E-A45B-C020709A219F}" type="datetimeFigureOut">
              <a:rPr lang="en-AU" smtClean="0"/>
              <a:t>10/11/2016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BCC-D1C3-43A6-9D4C-05666A0B7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545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3B8-8316-4D7E-A45B-C020709A219F}" type="datetimeFigureOut">
              <a:rPr lang="en-AU" smtClean="0"/>
              <a:t>10/11/2016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BCC-D1C3-43A6-9D4C-05666A0B7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68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3B8-8316-4D7E-A45B-C020709A219F}" type="datetimeFigureOut">
              <a:rPr lang="en-AU" smtClean="0"/>
              <a:t>10/11/2016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BCC-D1C3-43A6-9D4C-05666A0B7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9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3B8-8316-4D7E-A45B-C020709A219F}" type="datetimeFigureOut">
              <a:rPr lang="en-AU" smtClean="0"/>
              <a:t>10/11/2016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BCC-D1C3-43A6-9D4C-05666A0B7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942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3B8-8316-4D7E-A45B-C020709A219F}" type="datetimeFigureOut">
              <a:rPr lang="en-AU" smtClean="0"/>
              <a:t>10/11/2016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BCC-D1C3-43A6-9D4C-05666A0B7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78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3B8-8316-4D7E-A45B-C020709A219F}" type="datetimeFigureOut">
              <a:rPr lang="en-AU" smtClean="0"/>
              <a:t>10/11/2016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BCC-D1C3-43A6-9D4C-05666A0B7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541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3B8-8316-4D7E-A45B-C020709A219F}" type="datetimeFigureOut">
              <a:rPr lang="en-AU" smtClean="0"/>
              <a:t>10/11/2016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BCC-D1C3-43A6-9D4C-05666A0B7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96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3B8-8316-4D7E-A45B-C020709A219F}" type="datetimeFigureOut">
              <a:rPr lang="en-AU" smtClean="0"/>
              <a:t>10/11/2016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BCC-D1C3-43A6-9D4C-05666A0B7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93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3B8-8316-4D7E-A45B-C020709A219F}" type="datetimeFigureOut">
              <a:rPr lang="en-AU" smtClean="0"/>
              <a:t>10/11/2016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BCC-D1C3-43A6-9D4C-05666A0B7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485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3B8-8316-4D7E-A45B-C020709A219F}" type="datetimeFigureOut">
              <a:rPr lang="en-AU" smtClean="0"/>
              <a:t>10/11/2016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BCC-D1C3-43A6-9D4C-05666A0B7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88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3B8-8316-4D7E-A45B-C020709A219F}" type="datetimeFigureOut">
              <a:rPr lang="en-AU" smtClean="0"/>
              <a:t>10/11/2016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BCC-D1C3-43A6-9D4C-05666A0B7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280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323B8-8316-4D7E-A45B-C020709A219F}" type="datetimeFigureOut">
              <a:rPr lang="en-AU" smtClean="0"/>
              <a:t>10/11/2016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98BCC-D1C3-43A6-9D4C-05666A0B7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445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022" y="1570265"/>
            <a:ext cx="1943100" cy="3390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5061195"/>
                  </p:ext>
                </p:extLst>
              </p:nvPr>
            </p:nvGraphicFramePr>
            <p:xfrm>
              <a:off x="5689600" y="1570265"/>
              <a:ext cx="3159125" cy="3390898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xmlns="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:a16="http://schemas.microsoft.com/office/drawing/2014/main" xmlns="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="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="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="" val="1994465920"/>
                        </a:ext>
                      </a:extLst>
                    </a:gridCol>
                  </a:tblGrid>
                  <a:tr h="5118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200" b="1" i="1" dirty="0"/>
                            <a:t>#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FGTANYAQK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0.739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0.167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FATANYAQK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FGTANYAQR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VTLTAD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500584138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FATANY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4419129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YSQNFQGR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0.486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89951462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YAQNFQDR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0.154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417079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5061195"/>
                  </p:ext>
                </p:extLst>
              </p:nvPr>
            </p:nvGraphicFramePr>
            <p:xfrm>
              <a:off x="5689600" y="1570265"/>
              <a:ext cx="3159125" cy="3390898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994465920"/>
                        </a:ext>
                      </a:extLst>
                    </a:gridCol>
                  </a:tblGrid>
                  <a:tr h="5118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1190" r="-302326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200" b="1" i="1" dirty="0"/>
                            <a:t>#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01942" t="-1190" r="-201942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99038" t="-1190" r="-100000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99038" t="-1190" b="-56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FGTANYAQK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0.739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0.167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FATANYAQK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FGTANYAQR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VTLTAD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500584138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FATANY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64419129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YSQNFQGR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0.486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889951462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YAQNFQDR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0.154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417079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2788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78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Lukah Dykes</dc:creator>
  <cp:lastModifiedBy>protein</cp:lastModifiedBy>
  <cp:revision>13</cp:revision>
  <dcterms:created xsi:type="dcterms:W3CDTF">2016-11-08T13:02:23Z</dcterms:created>
  <dcterms:modified xsi:type="dcterms:W3CDTF">2016-11-10T06:30:01Z</dcterms:modified>
</cp:coreProperties>
</file>