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1" r:id="rId5"/>
    <p:sldId id="258" r:id="rId6"/>
    <p:sldId id="262" r:id="rId7"/>
    <p:sldId id="263" r:id="rId8"/>
    <p:sldId id="264" r:id="rId9"/>
    <p:sldId id="259" r:id="rId10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3588" y="-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16/11/2016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7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16/11/2016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490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16/11/2016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410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16/11/2016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85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16/11/2016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171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16/11/2016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712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16/11/2016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968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16/11/2016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0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16/11/2016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885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16/11/2016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938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16/11/2016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93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03105-CD7D-46BB-B5E1-D51F2A03682D}" type="datetimeFigureOut">
              <a:rPr lang="en-AU" smtClean="0"/>
              <a:t>16/11/2016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54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750764" y="2194749"/>
            <a:ext cx="5207521" cy="3817411"/>
            <a:chOff x="750764" y="2194749"/>
            <a:chExt cx="5207521" cy="3817411"/>
          </a:xfrm>
        </p:grpSpPr>
        <p:sp>
          <p:nvSpPr>
            <p:cNvPr id="4" name="Rounded Rectangle 3"/>
            <p:cNvSpPr/>
            <p:nvPr/>
          </p:nvSpPr>
          <p:spPr>
            <a:xfrm>
              <a:off x="750764" y="5220072"/>
              <a:ext cx="2304256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Poisson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654029" y="5220072"/>
              <a:ext cx="2304256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Exponential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59271" y="3707904"/>
              <a:ext cx="2287243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Multinomial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662037" y="3707904"/>
              <a:ext cx="2287243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Dirichlet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662536" y="2194749"/>
              <a:ext cx="2287243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Dirichlet</a:t>
              </a:r>
            </a:p>
          </p:txBody>
        </p:sp>
        <p:cxnSp>
          <p:nvCxnSpPr>
            <p:cNvPr id="14" name="Straight Connector 13"/>
            <p:cNvCxnSpPr>
              <a:stCxn id="8" idx="3"/>
              <a:endCxn id="9" idx="1"/>
            </p:cNvCxnSpPr>
            <p:nvPr/>
          </p:nvCxnSpPr>
          <p:spPr>
            <a:xfrm>
              <a:off x="3046514" y="4103948"/>
              <a:ext cx="6155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047013" y="5567289"/>
              <a:ext cx="6155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354275" y="4103948"/>
              <a:ext cx="499" cy="146334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2"/>
              <a:endCxn id="9" idx="0"/>
            </p:cNvCxnSpPr>
            <p:nvPr/>
          </p:nvCxnSpPr>
          <p:spPr>
            <a:xfrm flipH="1">
              <a:off x="4805659" y="2986837"/>
              <a:ext cx="499" cy="7210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96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8995110"/>
                  </p:ext>
                </p:extLst>
              </p:nvPr>
            </p:nvGraphicFramePr>
            <p:xfrm>
              <a:off x="3289283" y="1691681"/>
              <a:ext cx="3159127" cy="3342469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="" xmlns:a16="http://schemas.microsoft.com/office/drawing/2014/main" val="2070464311"/>
                        </a:ext>
                      </a:extLst>
                    </a:gridCol>
                    <a:gridCol w="478556">
                      <a:extLst>
                        <a:ext uri="{9D8B030D-6E8A-4147-A177-3AD203B41FA5}">
                          <a16:colId xmlns="" xmlns:a16="http://schemas.microsoft.com/office/drawing/2014/main" val="2814482158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="" xmlns:a16="http://schemas.microsoft.com/office/drawing/2014/main" val="3449075261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="" xmlns:a16="http://schemas.microsoft.com/office/drawing/2014/main" val="1813670796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="" xmlns:a16="http://schemas.microsoft.com/office/drawing/2014/main" val="1994465920"/>
                        </a:ext>
                      </a:extLst>
                    </a:gridCol>
                  </a:tblGrid>
                  <a:tr h="50405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AU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100" b="1" i="1" dirty="0"/>
                            <a:t>#</a:t>
                          </a:r>
                          <a14:m>
                            <m:oMath xmlns:m="http://schemas.openxmlformats.org/officeDocument/2006/math">
                              <m:r>
                                <a:rPr lang="en-AU" sz="11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oMath>
                          </a14:m>
                          <a:endParaRPr lang="en-AU" sz="1100" b="1" i="1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𝟔𝟗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1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AU" sz="11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𝟔𝟗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1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AU" sz="11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𝟔𝟗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1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AU" sz="11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176941515"/>
                      </a:ext>
                    </a:extLst>
                  </a:tr>
                  <a:tr h="24925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FGTANYAQK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673339703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YAQNFQGR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0.739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0.167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736953877"/>
                      </a:ext>
                    </a:extLst>
                  </a:tr>
                  <a:tr h="24925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FATANYAQK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935999974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FGTANYAQR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527595651"/>
                      </a:ext>
                    </a:extLst>
                  </a:tr>
                  <a:tr h="2219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VTLTAD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500584138"/>
                      </a:ext>
                    </a:extLst>
                  </a:tr>
                  <a:tr h="2977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FATANY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644191295"/>
                      </a:ext>
                    </a:extLst>
                  </a:tr>
                  <a:tr h="2977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FGTANY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249276370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YSQNFQGR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0.486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889951462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YAQNFQDR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0.154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417079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8995110"/>
                  </p:ext>
                </p:extLst>
              </p:nvPr>
            </p:nvGraphicFramePr>
            <p:xfrm>
              <a:off x="3289283" y="1691681"/>
              <a:ext cx="3159127" cy="3342469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70464311"/>
                        </a:ext>
                      </a:extLst>
                    </a:gridCol>
                    <a:gridCol w="47855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814482158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449075261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813670796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994465920"/>
                        </a:ext>
                      </a:extLst>
                    </a:gridCol>
                  </a:tblGrid>
                  <a:tr h="5040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775" t="-1205" r="-301550" b="-560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66667" t="-1205" r="-398718" b="-560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00000" t="-1205" r="-199038" b="-560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2913" t="-1205" r="-100971" b="-560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99038" t="-1205" b="-560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176941515"/>
                      </a:ext>
                    </a:extLst>
                  </a:tr>
                  <a:tr h="24925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FGTANYAQK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673339703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YAQNFQGR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0.739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0.167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736953877"/>
                      </a:ext>
                    </a:extLst>
                  </a:tr>
                  <a:tr h="24925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FATANYAQK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935999974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FGTANYAQR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527595651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VTLTAD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500584138"/>
                      </a:ext>
                    </a:extLst>
                  </a:tr>
                  <a:tr h="2977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FATANY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644191295"/>
                      </a:ext>
                    </a:extLst>
                  </a:tr>
                  <a:tr h="2977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FGTANY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249276370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YSQNFQGR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0.486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889951462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YAQNFQDR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0.154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4170793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" name="Group 4"/>
          <p:cNvGrpSpPr/>
          <p:nvPr/>
        </p:nvGrpSpPr>
        <p:grpSpPr>
          <a:xfrm>
            <a:off x="764704" y="1724415"/>
            <a:ext cx="1943100" cy="3276999"/>
            <a:chOff x="764704" y="1717655"/>
            <a:chExt cx="1943100" cy="327699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598" b="-1"/>
            <a:stretch/>
          </p:blipFill>
          <p:spPr>
            <a:xfrm>
              <a:off x="764704" y="1891787"/>
              <a:ext cx="1943100" cy="3102867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6949"/>
            <a:stretch/>
          </p:blipFill>
          <p:spPr>
            <a:xfrm>
              <a:off x="764704" y="1717655"/>
              <a:ext cx="1943100" cy="162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991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1410547"/>
                  </p:ext>
                </p:extLst>
              </p:nvPr>
            </p:nvGraphicFramePr>
            <p:xfrm>
              <a:off x="3409732" y="2313841"/>
              <a:ext cx="3159125" cy="3390899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="" xmlns:a16="http://schemas.microsoft.com/office/drawing/2014/main" val="2070464311"/>
                        </a:ext>
                      </a:extLst>
                    </a:gridCol>
                    <a:gridCol w="478557">
                      <a:extLst>
                        <a:ext uri="{9D8B030D-6E8A-4147-A177-3AD203B41FA5}">
                          <a16:colId xmlns="" xmlns:a16="http://schemas.microsoft.com/office/drawing/2014/main" val="2814482158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="" xmlns:a16="http://schemas.microsoft.com/office/drawing/2014/main" val="3449075261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="" xmlns:a16="http://schemas.microsoft.com/office/drawing/2014/main" val="1813670796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="" xmlns:a16="http://schemas.microsoft.com/office/drawing/2014/main" val="1994465920"/>
                        </a:ext>
                      </a:extLst>
                    </a:gridCol>
                  </a:tblGrid>
                  <a:tr h="51183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AU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100" b="1" i="1" dirty="0"/>
                            <a:t>#</a:t>
                          </a:r>
                          <a14:m>
                            <m:oMath xmlns:m="http://schemas.openxmlformats.org/officeDocument/2006/math">
                              <m:r>
                                <a:rPr lang="en-AU" sz="1100" b="1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𝒑</m:t>
                              </m:r>
                            </m:oMath>
                          </a14:m>
                          <a:endParaRPr lang="en-AU" sz="1100" b="1" i="1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𝟕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1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AU" sz="11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𝟕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1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AU" sz="11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𝟕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1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AU" sz="11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176941515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FYVDSVK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0.509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673339703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YYVDSVK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0.475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736953877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YVDSVK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0.300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935999974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FYVDSVGK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0.500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527595651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WVANLK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500584138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YYTDSVK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0.568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0.075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644191295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YYGDSVK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0.475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0.056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249276370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FGYVDSVK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0.437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0.033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889951462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0.001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417079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1410547"/>
                  </p:ext>
                </p:extLst>
              </p:nvPr>
            </p:nvGraphicFramePr>
            <p:xfrm>
              <a:off x="3409732" y="2313841"/>
              <a:ext cx="3159125" cy="3390899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70464311"/>
                        </a:ext>
                      </a:extLst>
                    </a:gridCol>
                    <a:gridCol w="47855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814482158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449075261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813670796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994465920"/>
                        </a:ext>
                      </a:extLst>
                    </a:gridCol>
                  </a:tblGrid>
                  <a:tr h="5118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t="-1190" r="-302326" b="-5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63291" t="-1190" r="-393671" b="-5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01942" t="-1190" r="-201942" b="-5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99038" t="-1190" r="-100000" b="-5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99038" t="-1190" b="-56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176941515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FYVDSVK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0.509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673339703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YYVDSVK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0.475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736953877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YVDSVK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0.300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935999974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FYVDSVGK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0.500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527595651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WVANLK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500584138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YYTDSVK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0.568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0.075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644191295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YYGDSVK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0.475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0.056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249276370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FGYVDSVK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0.437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0.033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889951462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0.001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4170793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" name="Group 2"/>
          <p:cNvGrpSpPr/>
          <p:nvPr/>
        </p:nvGrpSpPr>
        <p:grpSpPr>
          <a:xfrm>
            <a:off x="836712" y="2445719"/>
            <a:ext cx="1944216" cy="3127141"/>
            <a:chOff x="836712" y="3109695"/>
            <a:chExt cx="1944216" cy="312714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" t="39497" r="1"/>
            <a:stretch/>
          </p:blipFill>
          <p:spPr>
            <a:xfrm>
              <a:off x="836712" y="3275856"/>
              <a:ext cx="1808662" cy="231644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712" y="5848058"/>
              <a:ext cx="1791758" cy="388778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2" t="-908" r="-7759" b="95998"/>
            <a:stretch/>
          </p:blipFill>
          <p:spPr>
            <a:xfrm>
              <a:off x="836712" y="3109695"/>
              <a:ext cx="1944216" cy="1871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8803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434542"/>
                  </p:ext>
                </p:extLst>
              </p:nvPr>
            </p:nvGraphicFramePr>
            <p:xfrm>
              <a:off x="3409732" y="2376661"/>
              <a:ext cx="3159125" cy="2431211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="" xmlns:a16="http://schemas.microsoft.com/office/drawing/2014/main" val="2070464311"/>
                        </a:ext>
                      </a:extLst>
                    </a:gridCol>
                    <a:gridCol w="478557">
                      <a:extLst>
                        <a:ext uri="{9D8B030D-6E8A-4147-A177-3AD203B41FA5}">
                          <a16:colId xmlns="" xmlns:a16="http://schemas.microsoft.com/office/drawing/2014/main" val="2814482158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="" xmlns:a16="http://schemas.microsoft.com/office/drawing/2014/main" val="3449075261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="" xmlns:a16="http://schemas.microsoft.com/office/drawing/2014/main" val="1813670796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="" xmlns:a16="http://schemas.microsoft.com/office/drawing/2014/main" val="1994465920"/>
                        </a:ext>
                      </a:extLst>
                    </a:gridCol>
                  </a:tblGrid>
                  <a:tr h="51183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AU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100" b="1" i="1" dirty="0"/>
                            <a:t>#</a:t>
                          </a:r>
                          <a14:m>
                            <m:oMath xmlns:m="http://schemas.openxmlformats.org/officeDocument/2006/math">
                              <m:r>
                                <a:rPr lang="en-AU" sz="1100" b="1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𝒑</m:t>
                              </m:r>
                            </m:oMath>
                          </a14:m>
                          <a:endParaRPr lang="en-AU" sz="1100" b="1" i="1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9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  <m: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𝟔𝟗</m:t>
                                    </m:r>
                                    <m: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9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  <m: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𝟔𝟗</m:t>
                                    </m:r>
                                    <m: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9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9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  <m: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𝟔𝟗</m:t>
                                    </m:r>
                                    <m: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9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176941515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YYADSVK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0.901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0.083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673339703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LYYADSVK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736953877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YYGDSVK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0.484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0.092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935999974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YYTDSVK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0.394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0.084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527595651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0.874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0.095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249276370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DYADSVK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0.693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0.032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8899514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434542"/>
                  </p:ext>
                </p:extLst>
              </p:nvPr>
            </p:nvGraphicFramePr>
            <p:xfrm>
              <a:off x="3409732" y="2376661"/>
              <a:ext cx="3159125" cy="2431211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70464311"/>
                        </a:ext>
                      </a:extLst>
                    </a:gridCol>
                    <a:gridCol w="47855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814482158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449075261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813670796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994465920"/>
                        </a:ext>
                      </a:extLst>
                    </a:gridCol>
                  </a:tblGrid>
                  <a:tr h="5118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t="-1190" r="-302326" b="-3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63291" t="-1190" r="-393671" b="-3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01942" t="-1190" r="-201942" b="-3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99038" t="-1190" r="-100000" b="-3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99038" t="-1190" b="-3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176941515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YYADSVK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0.901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0.083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673339703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LYYADSVK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736953877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YYGDSVK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0.484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0.092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935999974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YYTDSVK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0.394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0.084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527595651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0.874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0.095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249276370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DYADSVK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0.693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0.032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88995146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83"/>
          <a:stretch/>
        </p:blipFill>
        <p:spPr>
          <a:xfrm>
            <a:off x="1704416" y="2376661"/>
            <a:ext cx="924054" cy="264542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249"/>
          <a:stretch/>
        </p:blipFill>
        <p:spPr>
          <a:xfrm>
            <a:off x="1704416" y="2206217"/>
            <a:ext cx="924054" cy="17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8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0710" y="179512"/>
            <a:ext cx="6022534" cy="8856984"/>
            <a:chOff x="330710" y="179512"/>
            <a:chExt cx="6022534" cy="885698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664" y="323528"/>
              <a:ext cx="5881470" cy="8614274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30710" y="179512"/>
              <a:ext cx="6022534" cy="8856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73444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30710" y="179512"/>
            <a:ext cx="6022534" cy="7632848"/>
            <a:chOff x="330710" y="179512"/>
            <a:chExt cx="6022534" cy="7632848"/>
          </a:xfrm>
        </p:grpSpPr>
        <p:sp>
          <p:nvSpPr>
            <p:cNvPr id="13" name="Rectangle 12"/>
            <p:cNvSpPr/>
            <p:nvPr/>
          </p:nvSpPr>
          <p:spPr>
            <a:xfrm>
              <a:off x="330710" y="179512"/>
              <a:ext cx="6022534" cy="76328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272" y="340004"/>
              <a:ext cx="5835018" cy="73997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2941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60648" y="179512"/>
            <a:ext cx="6022534" cy="4293634"/>
            <a:chOff x="260648" y="179512"/>
            <a:chExt cx="6022534" cy="4293634"/>
          </a:xfrm>
        </p:grpSpPr>
        <p:sp>
          <p:nvSpPr>
            <p:cNvPr id="13" name="Rectangle 12"/>
            <p:cNvSpPr/>
            <p:nvPr/>
          </p:nvSpPr>
          <p:spPr>
            <a:xfrm>
              <a:off x="260648" y="179512"/>
              <a:ext cx="6022534" cy="4293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92" y="265863"/>
              <a:ext cx="5806116" cy="4174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150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60648" y="179512"/>
            <a:ext cx="6022534" cy="3296856"/>
            <a:chOff x="260648" y="179512"/>
            <a:chExt cx="6022534" cy="3296856"/>
          </a:xfrm>
        </p:grpSpPr>
        <p:sp>
          <p:nvSpPr>
            <p:cNvPr id="13" name="Rectangle 12"/>
            <p:cNvSpPr/>
            <p:nvPr/>
          </p:nvSpPr>
          <p:spPr>
            <a:xfrm>
              <a:off x="260648" y="179512"/>
              <a:ext cx="6022534" cy="329685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53" y="323527"/>
              <a:ext cx="5827336" cy="3095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5418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65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221</Words>
  <Application>Microsoft Office PowerPoint</Application>
  <PresentationFormat>On-screen Show (4:3)</PresentationFormat>
  <Paragraphs>140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protein</dc:creator>
  <cp:lastModifiedBy>protein</cp:lastModifiedBy>
  <cp:revision>42</cp:revision>
  <dcterms:created xsi:type="dcterms:W3CDTF">2016-11-11T05:12:14Z</dcterms:created>
  <dcterms:modified xsi:type="dcterms:W3CDTF">2016-11-16T00:45:08Z</dcterms:modified>
</cp:coreProperties>
</file>