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7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45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8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42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78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4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9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93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85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80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323B8-8316-4D7E-A45B-C020709A219F}" type="datetimeFigureOut">
              <a:rPr lang="en-AU" smtClean="0"/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4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22" y="1570265"/>
            <a:ext cx="1943100" cy="3390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615769"/>
                  </p:ext>
                </p:extLst>
              </p:nvPr>
            </p:nvGraphicFramePr>
            <p:xfrm>
              <a:off x="5689600" y="1570265"/>
              <a:ext cx="3517030" cy="3390898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874038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532774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703406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703406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703406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b="1" i="1" dirty="0"/>
                            <a:t>#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615769"/>
                  </p:ext>
                </p:extLst>
              </p:nvPr>
            </p:nvGraphicFramePr>
            <p:xfrm>
              <a:off x="5689600" y="1570265"/>
              <a:ext cx="3517030" cy="3390898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874038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532774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703406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703406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703406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4" t="-1190" r="-302778" b="-56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b="1" i="1" dirty="0"/>
                            <a:t>#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90" r="-200862" b="-56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09" t="-1190" r="-102609" b="-56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138" t="-1190" r="-1724" b="-565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278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Lukah Dykes</dc:creator>
  <cp:lastModifiedBy>Lukah Dykes</cp:lastModifiedBy>
  <cp:revision>11</cp:revision>
  <dcterms:created xsi:type="dcterms:W3CDTF">2016-11-08T13:02:23Z</dcterms:created>
  <dcterms:modified xsi:type="dcterms:W3CDTF">2016-11-08T13:20:33Z</dcterms:modified>
</cp:coreProperties>
</file>