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62" r:id="rId7"/>
    <p:sldId id="263" r:id="rId8"/>
    <p:sldId id="264" r:id="rId9"/>
    <p:sldId id="259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20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7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0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8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7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8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105-CD7D-46BB-B5E1-D51F2A03682D}" type="datetimeFigureOut">
              <a:rPr lang="en-AU" smtClean="0"/>
              <a:t>14/11/2016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DF5-5E6C-4175-9102-593FA19323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50764" y="2194749"/>
            <a:ext cx="5207521" cy="3817411"/>
            <a:chOff x="750764" y="2194749"/>
            <a:chExt cx="5207521" cy="3817411"/>
          </a:xfrm>
        </p:grpSpPr>
        <p:sp>
          <p:nvSpPr>
            <p:cNvPr id="4" name="Rounded Rectangle 3"/>
            <p:cNvSpPr/>
            <p:nvPr/>
          </p:nvSpPr>
          <p:spPr>
            <a:xfrm>
              <a:off x="750764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Poisson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54029" y="5220072"/>
              <a:ext cx="2304256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Exponential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9271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Multinomial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62037" y="3707904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Dirichlet</a:t>
              </a:r>
              <a:endParaRPr lang="en-AU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62536" y="2194749"/>
              <a:ext cx="2287243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Dirichlet</a:t>
              </a:r>
              <a:endParaRPr lang="en-AU" dirty="0"/>
            </a:p>
          </p:txBody>
        </p:sp>
        <p:cxnSp>
          <p:nvCxnSpPr>
            <p:cNvPr id="14" name="Straight Connector 13"/>
            <p:cNvCxnSpPr>
              <a:stCxn id="8" idx="3"/>
              <a:endCxn id="9" idx="1"/>
            </p:cNvCxnSpPr>
            <p:nvPr/>
          </p:nvCxnSpPr>
          <p:spPr>
            <a:xfrm>
              <a:off x="3046514" y="4103948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013" y="5567289"/>
              <a:ext cx="61552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4275" y="4103948"/>
              <a:ext cx="499" cy="14633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2"/>
              <a:endCxn id="9" idx="0"/>
            </p:cNvCxnSpPr>
            <p:nvPr/>
          </p:nvCxnSpPr>
          <p:spPr>
            <a:xfrm flipH="1">
              <a:off x="4805659" y="2986837"/>
              <a:ext cx="499" cy="721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300631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221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847375"/>
                  </p:ext>
                </p:extLst>
              </p:nvPr>
            </p:nvGraphicFramePr>
            <p:xfrm>
              <a:off x="3289283" y="1691681"/>
              <a:ext cx="3159127" cy="334246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04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775" t="-1205" r="-301550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66667" t="-1205" r="-39871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00000" t="-1205" r="-199038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02913" t="-1205" r="-100971" b="-560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99038" t="-1205" b="-560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FGTANYAQK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0.739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0.167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2492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FATANYAQK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FGTANYAQR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VTLTAD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FATANY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297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FGTANY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YSQNFQGR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7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YAQNFQDR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0.154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764704" y="1724415"/>
            <a:ext cx="1943100" cy="3276999"/>
            <a:chOff x="764704" y="1717655"/>
            <a:chExt cx="1943100" cy="32769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98" b="-1"/>
            <a:stretch/>
          </p:blipFill>
          <p:spPr>
            <a:xfrm>
              <a:off x="764704" y="1891787"/>
              <a:ext cx="1943100" cy="310286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49"/>
            <a:stretch/>
          </p:blipFill>
          <p:spPr>
            <a:xfrm>
              <a:off x="764704" y="1717655"/>
              <a:ext cx="1943100" cy="16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9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FYVDSVGK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WVANLK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0.568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YYGDSVK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FGYVDSVK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170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778539"/>
                  </p:ext>
                </p:extLst>
              </p:nvPr>
            </p:nvGraphicFramePr>
            <p:xfrm>
              <a:off x="3409732" y="2313841"/>
              <a:ext cx="3159125" cy="3390899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1190" r="-302326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63291" t="-1190" r="-393671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1942" t="-1190" r="-201942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9038" t="-1190" r="-100000" b="-5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038" t="-1190" b="-5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FYVDSVK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0.509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0.994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 smtClean="0">
                              <a:effectLst/>
                            </a:rPr>
                            <a:t>YVDSVK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0.998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0.300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FYVDSVGK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0.500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WVANLK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00584138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YYTDSVK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0.568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4419129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YYGDSVK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0.475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0.056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FGYVDSVK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0.437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0.033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89951462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YYADSVK</a:t>
                          </a:r>
                          <a:endParaRPr lang="en-AU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13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0.012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 smtClean="0"/>
                            <a:t>0.001</a:t>
                          </a:r>
                          <a:endParaRPr lang="en-AU" sz="9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1707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836712" y="2445719"/>
            <a:ext cx="1944216" cy="3127141"/>
            <a:chOff x="836712" y="3109695"/>
            <a:chExt cx="1944216" cy="312714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" t="39497" r="1"/>
            <a:stretch/>
          </p:blipFill>
          <p:spPr>
            <a:xfrm>
              <a:off x="836712" y="3275856"/>
              <a:ext cx="1808662" cy="23164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12" y="5848058"/>
              <a:ext cx="1791758" cy="38877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" t="-908" r="-7759" b="95998"/>
            <a:stretch/>
          </p:blipFill>
          <p:spPr>
            <a:xfrm>
              <a:off x="836712" y="3109695"/>
              <a:ext cx="1944216" cy="187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88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006737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xmlns="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xmlns="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xmlns="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200" b="1" i="1" dirty="0"/>
                            <a:t>#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AU" sz="1200" b="1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AU" sz="1200" b="1" i="1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AU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AU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1200" dirty="0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995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006737"/>
                  </p:ext>
                </p:extLst>
              </p:nvPr>
            </p:nvGraphicFramePr>
            <p:xfrm>
              <a:off x="3409732" y="2376661"/>
              <a:ext cx="3159125" cy="2431211"/>
            </p:xfrm>
            <a:graphic>
              <a:graphicData uri="http://schemas.openxmlformats.org/drawingml/2006/table">
                <a:tbl>
                  <a:tblPr>
                    <a:tableStyleId>{F2DE63D5-997A-4646-A377-4702673A728D}</a:tableStyleId>
                  </a:tblPr>
                  <a:tblGrid>
                    <a:gridCol w="785093">
                      <a:extLst>
                        <a:ext uri="{9D8B030D-6E8A-4147-A177-3AD203B41FA5}">
                          <a16:colId xmlns:a16="http://schemas.microsoft.com/office/drawing/2014/main" val="2070464311"/>
                        </a:ext>
                      </a:extLst>
                    </a:gridCol>
                    <a:gridCol w="478557">
                      <a:extLst>
                        <a:ext uri="{9D8B030D-6E8A-4147-A177-3AD203B41FA5}">
                          <a16:colId xmlns:a16="http://schemas.microsoft.com/office/drawing/2014/main" val="2814482158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3449075261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813670796"/>
                        </a:ext>
                      </a:extLst>
                    </a:gridCol>
                    <a:gridCol w="631825">
                      <a:extLst>
                        <a:ext uri="{9D8B030D-6E8A-4147-A177-3AD203B41FA5}">
                          <a16:colId xmlns:a16="http://schemas.microsoft.com/office/drawing/2014/main" val="1994465920"/>
                        </a:ext>
                      </a:extLst>
                    </a:gridCol>
                  </a:tblGrid>
                  <a:tr h="5118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75" t="-1190" r="-303876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4557" t="-1190" r="-39620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913" t="-1190" r="-20388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190" r="-101923" b="-3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190" r="-1923" b="-3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941515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YYADSVK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3339703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LYYADSVK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1.000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0.990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6953877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900" u="none" strike="noStrike" dirty="0">
                              <a:effectLst/>
                            </a:rPr>
                            <a:t>YYGDSVK</a:t>
                          </a:r>
                          <a:endParaRPr lang="en-AU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0.484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35999974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YYTDSVK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0.394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27595651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FYADSVK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0.874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0.095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9276370"/>
                      </a:ext>
                    </a:extLst>
                  </a:tr>
                  <a:tr h="3198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DYADSVK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0.693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900" dirty="0"/>
                            <a:t>0.032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99514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3"/>
          <a:stretch/>
        </p:blipFill>
        <p:spPr>
          <a:xfrm>
            <a:off x="1704416" y="2376661"/>
            <a:ext cx="924054" cy="2645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49"/>
          <a:stretch/>
        </p:blipFill>
        <p:spPr>
          <a:xfrm>
            <a:off x="1704416" y="2206217"/>
            <a:ext cx="924054" cy="1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10" y="179512"/>
            <a:ext cx="6022534" cy="8856984"/>
            <a:chOff x="330710" y="179512"/>
            <a:chExt cx="6022534" cy="88569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4" y="323528"/>
              <a:ext cx="5881470" cy="8614274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8856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73444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0710" y="179512"/>
            <a:ext cx="6022534" cy="7632848"/>
            <a:chOff x="330710" y="179512"/>
            <a:chExt cx="6022534" cy="7632848"/>
          </a:xfrm>
        </p:grpSpPr>
        <p:sp>
          <p:nvSpPr>
            <p:cNvPr id="13" name="Rectangle 12"/>
            <p:cNvSpPr/>
            <p:nvPr/>
          </p:nvSpPr>
          <p:spPr>
            <a:xfrm>
              <a:off x="330710" y="179512"/>
              <a:ext cx="6022534" cy="76328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72" y="340004"/>
              <a:ext cx="5835018" cy="7399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9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0648" y="179512"/>
            <a:ext cx="6022534" cy="4293634"/>
            <a:chOff x="260648" y="179512"/>
            <a:chExt cx="6022534" cy="4293634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429363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92" y="265863"/>
              <a:ext cx="5806116" cy="4174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50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648" y="179512"/>
            <a:ext cx="6022534" cy="3296856"/>
            <a:chOff x="260648" y="179512"/>
            <a:chExt cx="6022534" cy="3296856"/>
          </a:xfrm>
        </p:grpSpPr>
        <p:sp>
          <p:nvSpPr>
            <p:cNvPr id="13" name="Rectangle 12"/>
            <p:cNvSpPr/>
            <p:nvPr/>
          </p:nvSpPr>
          <p:spPr>
            <a:xfrm>
              <a:off x="260648" y="179512"/>
              <a:ext cx="6022534" cy="3296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" y="323527"/>
              <a:ext cx="5827336" cy="3095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41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236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protein</dc:creator>
  <cp:lastModifiedBy>protein</cp:lastModifiedBy>
  <cp:revision>30</cp:revision>
  <dcterms:created xsi:type="dcterms:W3CDTF">2016-11-11T05:12:14Z</dcterms:created>
  <dcterms:modified xsi:type="dcterms:W3CDTF">2016-11-14T04:33:58Z</dcterms:modified>
</cp:coreProperties>
</file>