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59" r:id="rId9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356" y="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13/11/2016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7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13/11/2016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490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13/11/2016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10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13/11/2016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85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13/11/2016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171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13/11/2016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712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13/11/2016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968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13/11/2016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0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13/11/2016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88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13/11/2016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938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13/11/2016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93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03105-CD7D-46BB-B5E1-D51F2A03682D}" type="datetimeFigureOut">
              <a:rPr lang="en-AU" smtClean="0"/>
              <a:t>13/11/2016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54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3847375"/>
                  </p:ext>
                </p:extLst>
              </p:nvPr>
            </p:nvGraphicFramePr>
            <p:xfrm>
              <a:off x="3289283" y="1691681"/>
              <a:ext cx="3159127" cy="3342469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:a16="http://schemas.microsoft.com/office/drawing/2014/main" val="2070464311"/>
                        </a:ext>
                      </a:extLst>
                    </a:gridCol>
                    <a:gridCol w="478556">
                      <a:extLst>
                        <a:ext uri="{9D8B030D-6E8A-4147-A177-3AD203B41FA5}">
                          <a16:colId xmlns:a16="http://schemas.microsoft.com/office/drawing/2014/main" val="2814482158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:a16="http://schemas.microsoft.com/office/drawing/2014/main" val="3449075261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:a16="http://schemas.microsoft.com/office/drawing/2014/main" val="1813670796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:a16="http://schemas.microsoft.com/office/drawing/2014/main" val="1994465920"/>
                        </a:ext>
                      </a:extLst>
                    </a:gridCol>
                  </a:tblGrid>
                  <a:tr h="50405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200" b="1" i="1"/>
                            <a:t>#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AU" sz="12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AU" sz="12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AU" sz="12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AU" sz="1200" b="1" i="1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76941515"/>
                      </a:ext>
                    </a:extLst>
                  </a:tr>
                  <a:tr h="24925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FGTANYAQK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3339703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YAQNFQGR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0.739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0.167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36953877"/>
                      </a:ext>
                    </a:extLst>
                  </a:tr>
                  <a:tr h="24925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FATANYAQK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35999974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FGTANYAQR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27595651"/>
                      </a:ext>
                    </a:extLst>
                  </a:tr>
                  <a:tr h="2219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VTLTAD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0584138"/>
                      </a:ext>
                    </a:extLst>
                  </a:tr>
                  <a:tr h="297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FATANY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44191295"/>
                      </a:ext>
                    </a:extLst>
                  </a:tr>
                  <a:tr h="297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49276370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YSQNFQGR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0.486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9951462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YAQNFQDR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0.154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17079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3847375"/>
                  </p:ext>
                </p:extLst>
              </p:nvPr>
            </p:nvGraphicFramePr>
            <p:xfrm>
              <a:off x="3289283" y="1691681"/>
              <a:ext cx="3159127" cy="3342469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70464311"/>
                        </a:ext>
                      </a:extLst>
                    </a:gridCol>
                    <a:gridCol w="47855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814482158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449075261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813670796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994465920"/>
                        </a:ext>
                      </a:extLst>
                    </a:gridCol>
                  </a:tblGrid>
                  <a:tr h="5040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775" t="-1205" r="-301550" b="-560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66667" t="-1205" r="-398718" b="-560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200000" t="-1205" r="-199038" b="-560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302913" t="-1205" r="-100971" b="-560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399038" t="-1205" b="-560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176941515"/>
                      </a:ext>
                    </a:extLst>
                  </a:tr>
                  <a:tr h="24925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FGTANYAQK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673339703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YAQNFQGR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0.739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0.167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736953877"/>
                      </a:ext>
                    </a:extLst>
                  </a:tr>
                  <a:tr h="24925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FATANYAQK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935999974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FGTANYAQR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527595651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VTLTAD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500584138"/>
                      </a:ext>
                    </a:extLst>
                  </a:tr>
                  <a:tr h="297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FATANY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644191295"/>
                      </a:ext>
                    </a:extLst>
                  </a:tr>
                  <a:tr h="297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249276370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YSQNFQGR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0.486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889951462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YAQNFQDR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0.154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4170793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" name="Group 4"/>
          <p:cNvGrpSpPr/>
          <p:nvPr/>
        </p:nvGrpSpPr>
        <p:grpSpPr>
          <a:xfrm>
            <a:off x="764704" y="1724415"/>
            <a:ext cx="1943100" cy="3276999"/>
            <a:chOff x="764704" y="1717655"/>
            <a:chExt cx="1943100" cy="327699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598" b="-1"/>
            <a:stretch/>
          </p:blipFill>
          <p:spPr>
            <a:xfrm>
              <a:off x="764704" y="1891787"/>
              <a:ext cx="1943100" cy="310286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949"/>
            <a:stretch/>
          </p:blipFill>
          <p:spPr>
            <a:xfrm>
              <a:off x="764704" y="1717655"/>
              <a:ext cx="1943100" cy="162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96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6778539"/>
                  </p:ext>
                </p:extLst>
              </p:nvPr>
            </p:nvGraphicFramePr>
            <p:xfrm>
              <a:off x="3409732" y="2313841"/>
              <a:ext cx="3159125" cy="3390899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:a16="http://schemas.microsoft.com/office/drawing/2014/main" val="2070464311"/>
                        </a:ext>
                      </a:extLst>
                    </a:gridCol>
                    <a:gridCol w="478557">
                      <a:extLst>
                        <a:ext uri="{9D8B030D-6E8A-4147-A177-3AD203B41FA5}">
                          <a16:colId xmlns:a16="http://schemas.microsoft.com/office/drawing/2014/main" val="2814482158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3449075261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1813670796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1994465920"/>
                        </a:ext>
                      </a:extLst>
                    </a:gridCol>
                  </a:tblGrid>
                  <a:tr h="5118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200" b="1" i="1" dirty="0"/>
                            <a:t>#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AU" sz="12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AU" sz="12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AU" sz="12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AU" sz="1200" b="1" i="1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7694151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FYVDSVK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0.509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3339703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YYVDSVK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0.475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36953877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YVDSVK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0.300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35999974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FYVDSVGK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0.500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27595651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WVANLK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0584138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YYTDSVK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0.568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0.075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4419129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YYGDSVK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0.475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0.056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49276370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FGYVDSVK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0.437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0.033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9951462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0.001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17079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6778539"/>
                  </p:ext>
                </p:extLst>
              </p:nvPr>
            </p:nvGraphicFramePr>
            <p:xfrm>
              <a:off x="3409732" y="2313841"/>
              <a:ext cx="3159125" cy="3390899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70464311"/>
                        </a:ext>
                      </a:extLst>
                    </a:gridCol>
                    <a:gridCol w="47855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814482158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449075261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813670796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994465920"/>
                        </a:ext>
                      </a:extLst>
                    </a:gridCol>
                  </a:tblGrid>
                  <a:tr h="5118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t="-1190" r="-302326" b="-5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63291" t="-1190" r="-393671" b="-5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1942" t="-1190" r="-201942" b="-5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99038" t="-1190" r="-100000" b="-5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9038" t="-1190" b="-56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17694151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 smtClean="0">
                              <a:effectLst/>
                            </a:rPr>
                            <a:t>FYVDSVK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1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0.994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0.509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673339703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YYVDSVK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6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0.994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0.475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736953877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 smtClean="0">
                              <a:effectLst/>
                            </a:rPr>
                            <a:t>YVDSVK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5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0.998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0.300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935999974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FYVDSVGK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3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0.500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527595651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WVANLK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2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500584138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YYTDSVK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3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0.568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0.075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64419129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YYGDSVK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3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1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0.475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0.056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249276370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FGYVDSVK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0.437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0.033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889951462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YYADSVK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13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1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0.012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0.001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4170793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" name="Group 2"/>
          <p:cNvGrpSpPr/>
          <p:nvPr/>
        </p:nvGrpSpPr>
        <p:grpSpPr>
          <a:xfrm>
            <a:off x="836712" y="2445719"/>
            <a:ext cx="1944216" cy="3127141"/>
            <a:chOff x="836712" y="3109695"/>
            <a:chExt cx="1944216" cy="312714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" t="39497" r="1"/>
            <a:stretch/>
          </p:blipFill>
          <p:spPr>
            <a:xfrm>
              <a:off x="836712" y="3275856"/>
              <a:ext cx="1808662" cy="231644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712" y="5848058"/>
              <a:ext cx="1791758" cy="388778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2" t="-908" r="-7759" b="95998"/>
            <a:stretch/>
          </p:blipFill>
          <p:spPr>
            <a:xfrm>
              <a:off x="836712" y="3109695"/>
              <a:ext cx="1944216" cy="1871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880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8006737"/>
                  </p:ext>
                </p:extLst>
              </p:nvPr>
            </p:nvGraphicFramePr>
            <p:xfrm>
              <a:off x="3409732" y="2376661"/>
              <a:ext cx="3159125" cy="2431211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:a16="http://schemas.microsoft.com/office/drawing/2014/main" val="2070464311"/>
                        </a:ext>
                      </a:extLst>
                    </a:gridCol>
                    <a:gridCol w="478557">
                      <a:extLst>
                        <a:ext uri="{9D8B030D-6E8A-4147-A177-3AD203B41FA5}">
                          <a16:colId xmlns:a16="http://schemas.microsoft.com/office/drawing/2014/main" val="2814482158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3449075261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1813670796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1994465920"/>
                        </a:ext>
                      </a:extLst>
                    </a:gridCol>
                  </a:tblGrid>
                  <a:tr h="5118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200" b="1" i="1" dirty="0"/>
                            <a:t>#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AU" sz="12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AU" sz="12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AU" sz="12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AU" sz="1200" b="1" i="1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7694151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YYADSVK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0.901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0.083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3339703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LYYADSVK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1.000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36953877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YYGDSVK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0.484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0.092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35999974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YYTDSVK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0.394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0.084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27595651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0.874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0.095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49276370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DYADSVK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0.693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0.032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99514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8006737"/>
                  </p:ext>
                </p:extLst>
              </p:nvPr>
            </p:nvGraphicFramePr>
            <p:xfrm>
              <a:off x="3409732" y="2376661"/>
              <a:ext cx="3159125" cy="2431211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:a16="http://schemas.microsoft.com/office/drawing/2014/main" val="2070464311"/>
                        </a:ext>
                      </a:extLst>
                    </a:gridCol>
                    <a:gridCol w="478557">
                      <a:extLst>
                        <a:ext uri="{9D8B030D-6E8A-4147-A177-3AD203B41FA5}">
                          <a16:colId xmlns:a16="http://schemas.microsoft.com/office/drawing/2014/main" val="2814482158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3449075261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1813670796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1994465920"/>
                        </a:ext>
                      </a:extLst>
                    </a:gridCol>
                  </a:tblGrid>
                  <a:tr h="5118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75" t="-1190" r="-303876" b="-37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4557" t="-1190" r="-396203" b="-37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913" t="-1190" r="-203883" b="-37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1190" r="-101923" b="-37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000" t="-1190" r="-1923" b="-37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694151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YYADSVK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0.901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0.083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3339703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LYYADSVK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1.000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36953877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YYGDSVK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0.484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0.092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35999974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YYTDSVK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0.394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0.084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27595651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0.874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0.095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49276370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DYADSVK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0.693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0.032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995146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83"/>
          <a:stretch/>
        </p:blipFill>
        <p:spPr>
          <a:xfrm>
            <a:off x="1704416" y="2376661"/>
            <a:ext cx="924054" cy="264542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249"/>
          <a:stretch/>
        </p:blipFill>
        <p:spPr>
          <a:xfrm>
            <a:off x="1704416" y="2206217"/>
            <a:ext cx="924054" cy="17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0710" y="179512"/>
            <a:ext cx="6022534" cy="8856984"/>
            <a:chOff x="330710" y="179512"/>
            <a:chExt cx="6022534" cy="885698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664" y="323528"/>
              <a:ext cx="5881470" cy="8614274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30710" y="179512"/>
              <a:ext cx="6022534" cy="8856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73444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30710" y="179512"/>
            <a:ext cx="6022534" cy="7632848"/>
            <a:chOff x="330710" y="179512"/>
            <a:chExt cx="6022534" cy="7632848"/>
          </a:xfrm>
        </p:grpSpPr>
        <p:sp>
          <p:nvSpPr>
            <p:cNvPr id="13" name="Rectangle 12"/>
            <p:cNvSpPr/>
            <p:nvPr/>
          </p:nvSpPr>
          <p:spPr>
            <a:xfrm>
              <a:off x="330710" y="179512"/>
              <a:ext cx="6022534" cy="76328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72" y="340004"/>
              <a:ext cx="5835018" cy="73997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294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60648" y="179512"/>
            <a:ext cx="6022534" cy="4293634"/>
            <a:chOff x="260648" y="179512"/>
            <a:chExt cx="6022534" cy="4293634"/>
          </a:xfrm>
        </p:grpSpPr>
        <p:sp>
          <p:nvSpPr>
            <p:cNvPr id="13" name="Rectangle 12"/>
            <p:cNvSpPr/>
            <p:nvPr/>
          </p:nvSpPr>
          <p:spPr>
            <a:xfrm>
              <a:off x="260648" y="179512"/>
              <a:ext cx="6022534" cy="4293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92" y="265863"/>
              <a:ext cx="5806116" cy="4174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150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60648" y="179512"/>
            <a:ext cx="6022534" cy="3296856"/>
            <a:chOff x="260648" y="179512"/>
            <a:chExt cx="6022534" cy="3296856"/>
          </a:xfrm>
        </p:grpSpPr>
        <p:sp>
          <p:nvSpPr>
            <p:cNvPr id="13" name="Rectangle 12"/>
            <p:cNvSpPr/>
            <p:nvPr/>
          </p:nvSpPr>
          <p:spPr>
            <a:xfrm>
              <a:off x="260648" y="179512"/>
              <a:ext cx="6022534" cy="329685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53" y="323527"/>
              <a:ext cx="5827336" cy="3095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5418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65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231</Words>
  <Application>Microsoft Office PowerPoint</Application>
  <PresentationFormat>On-screen Show (4:3)</PresentationFormat>
  <Paragraphs>135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protein</dc:creator>
  <cp:lastModifiedBy>Lukah Dykes</cp:lastModifiedBy>
  <cp:revision>27</cp:revision>
  <dcterms:created xsi:type="dcterms:W3CDTF">2016-11-11T05:12:14Z</dcterms:created>
  <dcterms:modified xsi:type="dcterms:W3CDTF">2016-11-13T12:23:41Z</dcterms:modified>
</cp:coreProperties>
</file>