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9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98" y="3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17/11/2016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50764" y="2194749"/>
            <a:ext cx="5207521" cy="3817411"/>
            <a:chOff x="750764" y="2194749"/>
            <a:chExt cx="5207521" cy="3817411"/>
          </a:xfrm>
        </p:grpSpPr>
        <p:sp>
          <p:nvSpPr>
            <p:cNvPr id="4" name="Rounded Rectangle 3"/>
            <p:cNvSpPr/>
            <p:nvPr/>
          </p:nvSpPr>
          <p:spPr>
            <a:xfrm>
              <a:off x="750764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Poisson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54029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Exponential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9271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Multinomial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62037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62536" y="2194749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3046514" y="4103948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013" y="5567289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4275" y="4103948"/>
              <a:ext cx="499" cy="14633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2"/>
              <a:endCxn id="9" idx="0"/>
            </p:cNvCxnSpPr>
            <p:nvPr/>
          </p:nvCxnSpPr>
          <p:spPr>
            <a:xfrm flipH="1">
              <a:off x="4805659" y="2986837"/>
              <a:ext cx="499" cy="721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5" y="1905565"/>
            <a:ext cx="1943100" cy="3049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019651"/>
                  </p:ext>
                </p:extLst>
              </p:nvPr>
            </p:nvGraphicFramePr>
            <p:xfrm>
              <a:off x="3289283" y="1657772"/>
              <a:ext cx="3159127" cy="342000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854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0.729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0.139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019651"/>
                  </p:ext>
                </p:extLst>
              </p:nvPr>
            </p:nvGraphicFramePr>
            <p:xfrm>
              <a:off x="3289283" y="1657772"/>
              <a:ext cx="3159127" cy="342000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4465920"/>
                        </a:ext>
                      </a:extLst>
                    </a:gridCol>
                  </a:tblGrid>
                  <a:tr h="585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75" t="-1042" r="-301550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66667" t="-1042" r="-398718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000" t="-1042" r="-199038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2913" t="-1042" r="-100971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99038" t="-1042" b="-4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17694151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73339703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0.729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36953877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35999974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27595651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00584138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4419129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49276370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0.139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49"/>
          <a:stretch/>
        </p:blipFill>
        <p:spPr>
          <a:xfrm>
            <a:off x="764704" y="1724415"/>
            <a:ext cx="1943100" cy="1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488738"/>
                  </p:ext>
                </p:extLst>
              </p:nvPr>
            </p:nvGraphicFramePr>
            <p:xfrm>
              <a:off x="3409732" y="2377852"/>
              <a:ext cx="3159125" cy="3419997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6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1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0.386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0.930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0.173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488738"/>
                  </p:ext>
                </p:extLst>
              </p:nvPr>
            </p:nvGraphicFramePr>
            <p:xfrm>
              <a:off x="3409732" y="2377852"/>
              <a:ext cx="3159125" cy="3419997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6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r="-302326" b="-5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r="-393671" b="-5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r="-201942" b="-5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r="-100000" b="-5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b="-56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0.386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0.930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0.173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836712" y="2445719"/>
            <a:ext cx="1944216" cy="3127141"/>
            <a:chOff x="836712" y="2445719"/>
            <a:chExt cx="1944216" cy="3127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2632860"/>
              <a:ext cx="1758950" cy="22883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5184082"/>
              <a:ext cx="1790270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2445719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140896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9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9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9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9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9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9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0.856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0.911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0.465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0.379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0.742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0.704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140896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3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0.856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0.911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0.465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0.379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0.742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0.704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1704416" y="2206217"/>
            <a:ext cx="924054" cy="2815867"/>
            <a:chOff x="1704416" y="2206217"/>
            <a:chExt cx="924054" cy="28158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83"/>
            <a:stretch/>
          </p:blipFill>
          <p:spPr>
            <a:xfrm>
              <a:off x="1704416" y="2376661"/>
              <a:ext cx="924054" cy="264542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249"/>
            <a:stretch/>
          </p:blipFill>
          <p:spPr>
            <a:xfrm>
              <a:off x="1704416" y="2206217"/>
              <a:ext cx="924054" cy="17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221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protein</cp:lastModifiedBy>
  <cp:revision>59</cp:revision>
  <dcterms:created xsi:type="dcterms:W3CDTF">2016-11-11T05:12:14Z</dcterms:created>
  <dcterms:modified xsi:type="dcterms:W3CDTF">2016-11-17T08:03:35Z</dcterms:modified>
</cp:coreProperties>
</file>