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63" r:id="rId7"/>
    <p:sldId id="264" r:id="rId8"/>
    <p:sldId id="259" r:id="rId9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4110" y="12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3105-CD7D-46BB-B5E1-D51F2A03682D}" type="datetimeFigureOut">
              <a:rPr lang="en-AU" smtClean="0"/>
              <a:t>13/11/2016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DF5-5E6C-4175-9102-593FA19323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47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3105-CD7D-46BB-B5E1-D51F2A03682D}" type="datetimeFigureOut">
              <a:rPr lang="en-AU" smtClean="0"/>
              <a:t>13/11/2016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DF5-5E6C-4175-9102-593FA19323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4905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3105-CD7D-46BB-B5E1-D51F2A03682D}" type="datetimeFigureOut">
              <a:rPr lang="en-AU" smtClean="0"/>
              <a:t>13/11/2016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DF5-5E6C-4175-9102-593FA19323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4101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3105-CD7D-46BB-B5E1-D51F2A03682D}" type="datetimeFigureOut">
              <a:rPr lang="en-AU" smtClean="0"/>
              <a:t>13/11/2016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DF5-5E6C-4175-9102-593FA19323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485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3105-CD7D-46BB-B5E1-D51F2A03682D}" type="datetimeFigureOut">
              <a:rPr lang="en-AU" smtClean="0"/>
              <a:t>13/11/2016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DF5-5E6C-4175-9102-593FA19323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1719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3105-CD7D-46BB-B5E1-D51F2A03682D}" type="datetimeFigureOut">
              <a:rPr lang="en-AU" smtClean="0"/>
              <a:t>13/11/2016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DF5-5E6C-4175-9102-593FA19323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7125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3105-CD7D-46BB-B5E1-D51F2A03682D}" type="datetimeFigureOut">
              <a:rPr lang="en-AU" smtClean="0"/>
              <a:t>13/11/2016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DF5-5E6C-4175-9102-593FA19323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9685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3105-CD7D-46BB-B5E1-D51F2A03682D}" type="datetimeFigureOut">
              <a:rPr lang="en-AU" smtClean="0"/>
              <a:t>13/11/2016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DF5-5E6C-4175-9102-593FA19323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405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3105-CD7D-46BB-B5E1-D51F2A03682D}" type="datetimeFigureOut">
              <a:rPr lang="en-AU" smtClean="0"/>
              <a:t>13/11/2016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DF5-5E6C-4175-9102-593FA19323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885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3105-CD7D-46BB-B5E1-D51F2A03682D}" type="datetimeFigureOut">
              <a:rPr lang="en-AU" smtClean="0"/>
              <a:t>13/11/2016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DF5-5E6C-4175-9102-593FA19323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9381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3105-CD7D-46BB-B5E1-D51F2A03682D}" type="datetimeFigureOut">
              <a:rPr lang="en-AU" smtClean="0"/>
              <a:t>13/11/2016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DF5-5E6C-4175-9102-593FA19323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937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03105-CD7D-46BB-B5E1-D51F2A03682D}" type="datetimeFigureOut">
              <a:rPr lang="en-AU" smtClean="0"/>
              <a:t>13/11/2016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76DF5-5E6C-4175-9102-593FA19323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540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04" y="1691680"/>
            <a:ext cx="1943100" cy="3390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3847375"/>
                  </p:ext>
                </p:extLst>
              </p:nvPr>
            </p:nvGraphicFramePr>
            <p:xfrm>
              <a:off x="3289283" y="1691681"/>
              <a:ext cx="3159127" cy="3342469"/>
            </p:xfrm>
            <a:graphic>
              <a:graphicData uri="http://schemas.openxmlformats.org/drawingml/2006/table">
                <a:tbl>
                  <a:tblPr>
                    <a:tableStyleId>{F2DE63D5-997A-4646-A377-4702673A728D}</a:tableStyleId>
                  </a:tblPr>
                  <a:tblGrid>
                    <a:gridCol w="785093">
                      <a:extLst>
                        <a:ext uri="{9D8B030D-6E8A-4147-A177-3AD203B41FA5}">
                          <a16:colId xmlns:a16="http://schemas.microsoft.com/office/drawing/2014/main" val="2070464311"/>
                        </a:ext>
                      </a:extLst>
                    </a:gridCol>
                    <a:gridCol w="478556">
                      <a:extLst>
                        <a:ext uri="{9D8B030D-6E8A-4147-A177-3AD203B41FA5}">
                          <a16:colId xmlns:a16="http://schemas.microsoft.com/office/drawing/2014/main" val="2814482158"/>
                        </a:ext>
                      </a:extLst>
                    </a:gridCol>
                    <a:gridCol w="631826">
                      <a:extLst>
                        <a:ext uri="{9D8B030D-6E8A-4147-A177-3AD203B41FA5}">
                          <a16:colId xmlns:a16="http://schemas.microsoft.com/office/drawing/2014/main" val="3449075261"/>
                        </a:ext>
                      </a:extLst>
                    </a:gridCol>
                    <a:gridCol w="631826">
                      <a:extLst>
                        <a:ext uri="{9D8B030D-6E8A-4147-A177-3AD203B41FA5}">
                          <a16:colId xmlns:a16="http://schemas.microsoft.com/office/drawing/2014/main" val="1813670796"/>
                        </a:ext>
                      </a:extLst>
                    </a:gridCol>
                    <a:gridCol w="631826">
                      <a:extLst>
                        <a:ext uri="{9D8B030D-6E8A-4147-A177-3AD203B41FA5}">
                          <a16:colId xmlns:a16="http://schemas.microsoft.com/office/drawing/2014/main" val="1994465920"/>
                        </a:ext>
                      </a:extLst>
                    </a:gridCol>
                  </a:tblGrid>
                  <a:tr h="50405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2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AU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200" b="1" i="1"/>
                            <a:t>#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AU" sz="1200" b="1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AU" sz="12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AU" sz="12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endParaRPr lang="en-AU" sz="1200" b="1" i="1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2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𝑬</m:t>
                                    </m:r>
                                  </m:e>
                                  <m:sub>
                                    <m:r>
                                      <a:rPr lang="en-AU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𝒌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AU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AU" sz="12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AU" sz="12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AU" sz="12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AU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2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2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AU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𝒌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AU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AU" sz="12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AU" sz="12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AU" sz="12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AU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2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AU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𝒌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AU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AU" sz="12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AU" sz="12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AU" sz="12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AU" sz="12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76941515"/>
                      </a:ext>
                    </a:extLst>
                  </a:tr>
                  <a:tr h="24925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900" u="none" strike="noStrike" dirty="0">
                              <a:effectLst/>
                            </a:rPr>
                            <a:t>FGTANYAQK</a:t>
                          </a:r>
                          <a:endParaRPr lang="en-AU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6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73339703"/>
                      </a:ext>
                    </a:extLst>
                  </a:tr>
                  <a:tr h="3789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YAQNFQGR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8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0.739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0.167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36953877"/>
                      </a:ext>
                    </a:extLst>
                  </a:tr>
                  <a:tr h="24925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900" u="none" strike="noStrike" dirty="0">
                              <a:effectLst/>
                            </a:rPr>
                            <a:t>FATANYAQK</a:t>
                          </a:r>
                          <a:endParaRPr lang="en-AU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35999974"/>
                      </a:ext>
                    </a:extLst>
                  </a:tr>
                  <a:tr h="3789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FGTANYAQR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27595651"/>
                      </a:ext>
                    </a:extLst>
                  </a:tr>
                  <a:tr h="2219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VTLTAD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00584138"/>
                      </a:ext>
                    </a:extLst>
                  </a:tr>
                  <a:tr h="2977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FATANY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44191295"/>
                      </a:ext>
                    </a:extLst>
                  </a:tr>
                  <a:tr h="2977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FGTANY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49276370"/>
                      </a:ext>
                    </a:extLst>
                  </a:tr>
                  <a:tr h="3789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YSQNFQGR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0.486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0.012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89951462"/>
                      </a:ext>
                    </a:extLst>
                  </a:tr>
                  <a:tr h="3789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YAQNFQDR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5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0.154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0.014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17079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3847375"/>
                  </p:ext>
                </p:extLst>
              </p:nvPr>
            </p:nvGraphicFramePr>
            <p:xfrm>
              <a:off x="3289283" y="1691681"/>
              <a:ext cx="3159127" cy="3342469"/>
            </p:xfrm>
            <a:graphic>
              <a:graphicData uri="http://schemas.openxmlformats.org/drawingml/2006/table">
                <a:tbl>
                  <a:tblPr>
                    <a:tableStyleId>{F2DE63D5-997A-4646-A377-4702673A728D}</a:tableStyleId>
                  </a:tblPr>
                  <a:tblGrid>
                    <a:gridCol w="785093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70464311"/>
                        </a:ext>
                      </a:extLst>
                    </a:gridCol>
                    <a:gridCol w="478556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814482158"/>
                        </a:ext>
                      </a:extLst>
                    </a:gridCol>
                    <a:gridCol w="631826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3449075261"/>
                        </a:ext>
                      </a:extLst>
                    </a:gridCol>
                    <a:gridCol w="631826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813670796"/>
                        </a:ext>
                      </a:extLst>
                    </a:gridCol>
                    <a:gridCol w="631826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994465920"/>
                        </a:ext>
                      </a:extLst>
                    </a:gridCol>
                  </a:tblGrid>
                  <a:tr h="50405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775" t="-1205" r="-301550" b="-560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166667" t="-1205" r="-398718" b="-560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200000" t="-1205" r="-199038" b="-560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302913" t="-1205" r="-100971" b="-560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399038" t="-1205" b="-5602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176941515"/>
                      </a:ext>
                    </a:extLst>
                  </a:tr>
                  <a:tr h="24925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900" u="none" strike="noStrike" dirty="0">
                              <a:effectLst/>
                            </a:rPr>
                            <a:t>FGTANYAQK</a:t>
                          </a:r>
                          <a:endParaRPr lang="en-AU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6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673339703"/>
                      </a:ext>
                    </a:extLst>
                  </a:tr>
                  <a:tr h="3789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YAQNFQGR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8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0.739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0.167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736953877"/>
                      </a:ext>
                    </a:extLst>
                  </a:tr>
                  <a:tr h="24925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900" u="none" strike="noStrike" dirty="0">
                              <a:effectLst/>
                            </a:rPr>
                            <a:t>FATANYAQK</a:t>
                          </a:r>
                          <a:endParaRPr lang="en-AU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935999974"/>
                      </a:ext>
                    </a:extLst>
                  </a:tr>
                  <a:tr h="3789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FGTANYAQR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527595651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VTLTAD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500584138"/>
                      </a:ext>
                    </a:extLst>
                  </a:tr>
                  <a:tr h="2977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FATANY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644191295"/>
                      </a:ext>
                    </a:extLst>
                  </a:tr>
                  <a:tr h="2977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FGTANY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249276370"/>
                      </a:ext>
                    </a:extLst>
                  </a:tr>
                  <a:tr h="3789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YSQNFQGR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0.486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0.012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889951462"/>
                      </a:ext>
                    </a:extLst>
                  </a:tr>
                  <a:tr h="3789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YAQNFQDR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5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0.154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0.014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4170793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0961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6778539"/>
                  </p:ext>
                </p:extLst>
              </p:nvPr>
            </p:nvGraphicFramePr>
            <p:xfrm>
              <a:off x="3409732" y="2313841"/>
              <a:ext cx="3159125" cy="3390899"/>
            </p:xfrm>
            <a:graphic>
              <a:graphicData uri="http://schemas.openxmlformats.org/drawingml/2006/table">
                <a:tbl>
                  <a:tblPr>
                    <a:tableStyleId>{F2DE63D5-997A-4646-A377-4702673A728D}</a:tableStyleId>
                  </a:tblPr>
                  <a:tblGrid>
                    <a:gridCol w="785093">
                      <a:extLst>
                        <a:ext uri="{9D8B030D-6E8A-4147-A177-3AD203B41FA5}">
                          <a16:colId xmlns:a16="http://schemas.microsoft.com/office/drawing/2014/main" val="2070464311"/>
                        </a:ext>
                      </a:extLst>
                    </a:gridCol>
                    <a:gridCol w="478557">
                      <a:extLst>
                        <a:ext uri="{9D8B030D-6E8A-4147-A177-3AD203B41FA5}">
                          <a16:colId xmlns:a16="http://schemas.microsoft.com/office/drawing/2014/main" val="2814482158"/>
                        </a:ext>
                      </a:extLst>
                    </a:gridCol>
                    <a:gridCol w="631825">
                      <a:extLst>
                        <a:ext uri="{9D8B030D-6E8A-4147-A177-3AD203B41FA5}">
                          <a16:colId xmlns:a16="http://schemas.microsoft.com/office/drawing/2014/main" val="3449075261"/>
                        </a:ext>
                      </a:extLst>
                    </a:gridCol>
                    <a:gridCol w="631825">
                      <a:extLst>
                        <a:ext uri="{9D8B030D-6E8A-4147-A177-3AD203B41FA5}">
                          <a16:colId xmlns:a16="http://schemas.microsoft.com/office/drawing/2014/main" val="1813670796"/>
                        </a:ext>
                      </a:extLst>
                    </a:gridCol>
                    <a:gridCol w="631825">
                      <a:extLst>
                        <a:ext uri="{9D8B030D-6E8A-4147-A177-3AD203B41FA5}">
                          <a16:colId xmlns:a16="http://schemas.microsoft.com/office/drawing/2014/main" val="1994465920"/>
                        </a:ext>
                      </a:extLst>
                    </a:gridCol>
                  </a:tblGrid>
                  <a:tr h="51183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2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AU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200" b="1" i="1" dirty="0"/>
                            <a:t>#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AU" sz="1200" b="1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AU" sz="12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AU" sz="12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endParaRPr lang="en-AU" sz="1200" b="1" i="1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2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𝑬</m:t>
                                    </m:r>
                                  </m:e>
                                  <m:sub>
                                    <m:r>
                                      <a:rPr lang="en-AU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𝒌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AU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AU" sz="12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AU" sz="12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AU" sz="12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AU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2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2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AU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𝒌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AU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AU" sz="12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AU" sz="12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AU" sz="12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AU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2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AU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𝒌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AU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AU" sz="12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AU" sz="12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AU" sz="12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AU" sz="12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76941515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900" u="none" strike="noStrike" dirty="0">
                              <a:effectLst/>
                            </a:rPr>
                            <a:t>FYVDSVK</a:t>
                          </a:r>
                          <a:endParaRPr lang="en-AU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9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0.994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0.509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73339703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YYVDSVK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6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0.994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0.475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36953877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900" u="none" strike="noStrike" dirty="0">
                              <a:effectLst/>
                            </a:rPr>
                            <a:t>YVDSVK</a:t>
                          </a:r>
                          <a:endParaRPr lang="en-AU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5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0.998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0.300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35999974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FYVDSVGK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0.500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27595651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WVANLK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00584138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YYTDSVK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0.568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0.075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44191295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YYGDSVK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0.475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0.056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49276370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FGYVDSVK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0.437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0.033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89951462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YYADSVK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0.012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0.001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17079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6778539"/>
                  </p:ext>
                </p:extLst>
              </p:nvPr>
            </p:nvGraphicFramePr>
            <p:xfrm>
              <a:off x="3409732" y="2313841"/>
              <a:ext cx="3159125" cy="3390899"/>
            </p:xfrm>
            <a:graphic>
              <a:graphicData uri="http://schemas.openxmlformats.org/drawingml/2006/table">
                <a:tbl>
                  <a:tblPr>
                    <a:tableStyleId>{F2DE63D5-997A-4646-A377-4702673A728D}</a:tableStyleId>
                  </a:tblPr>
                  <a:tblGrid>
                    <a:gridCol w="785093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70464311"/>
                        </a:ext>
                      </a:extLst>
                    </a:gridCol>
                    <a:gridCol w="478557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814482158"/>
                        </a:ext>
                      </a:extLst>
                    </a:gridCol>
                    <a:gridCol w="631825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3449075261"/>
                        </a:ext>
                      </a:extLst>
                    </a:gridCol>
                    <a:gridCol w="631825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813670796"/>
                        </a:ext>
                      </a:extLst>
                    </a:gridCol>
                    <a:gridCol w="631825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994465920"/>
                        </a:ext>
                      </a:extLst>
                    </a:gridCol>
                  </a:tblGrid>
                  <a:tr h="5118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t="-1190" r="-302326" b="-56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63291" t="-1190" r="-393671" b="-56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01942" t="-1190" r="-201942" b="-56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99038" t="-1190" r="-100000" b="-56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99038" t="-1190" b="-56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176941515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900" u="none" strike="noStrike" dirty="0" smtClean="0">
                              <a:effectLst/>
                            </a:rPr>
                            <a:t>FYVDSVK</a:t>
                          </a:r>
                          <a:endParaRPr lang="en-AU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9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1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0.994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0.509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673339703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YYVDSVK</a:t>
                          </a:r>
                          <a:endParaRPr lang="en-AU" sz="9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6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0.994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0.475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736953877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900" u="none" strike="noStrike" dirty="0" smtClean="0">
                              <a:effectLst/>
                            </a:rPr>
                            <a:t>YVDSVK</a:t>
                          </a:r>
                          <a:endParaRPr lang="en-AU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5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0.998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0.300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935999974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FYVDSVGK</a:t>
                          </a:r>
                          <a:endParaRPr lang="en-AU" sz="9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3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0.500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527595651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WVANLK</a:t>
                          </a:r>
                          <a:endParaRPr lang="en-AU" sz="9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2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500584138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YYTDSVK</a:t>
                          </a:r>
                          <a:endParaRPr lang="en-AU" sz="9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3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0.568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0.075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644191295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YYGDSVK</a:t>
                          </a:r>
                          <a:endParaRPr lang="en-AU" sz="9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3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1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0.475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0.056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249276370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FGYVDSVK</a:t>
                          </a:r>
                          <a:endParaRPr lang="en-AU" sz="9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3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0.437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0.033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889951462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YYADSVK</a:t>
                          </a:r>
                          <a:endParaRPr lang="en-AU" sz="9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13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1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0.012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0.001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41707935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7" name="Group 6"/>
          <p:cNvGrpSpPr/>
          <p:nvPr/>
        </p:nvGrpSpPr>
        <p:grpSpPr>
          <a:xfrm>
            <a:off x="836712" y="1763688"/>
            <a:ext cx="1808662" cy="4473148"/>
            <a:chOff x="3069487" y="838851"/>
            <a:chExt cx="2038635" cy="504191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6" r="1"/>
            <a:stretch/>
          </p:blipFill>
          <p:spPr>
            <a:xfrm>
              <a:off x="3069487" y="838851"/>
              <a:ext cx="2038635" cy="4315428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9487" y="5442553"/>
              <a:ext cx="2019582" cy="4382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68803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6818687"/>
                  </p:ext>
                </p:extLst>
              </p:nvPr>
            </p:nvGraphicFramePr>
            <p:xfrm>
              <a:off x="3409732" y="2483768"/>
              <a:ext cx="3159125" cy="2431211"/>
            </p:xfrm>
            <a:graphic>
              <a:graphicData uri="http://schemas.openxmlformats.org/drawingml/2006/table">
                <a:tbl>
                  <a:tblPr>
                    <a:tableStyleId>{F2DE63D5-997A-4646-A377-4702673A728D}</a:tableStyleId>
                  </a:tblPr>
                  <a:tblGrid>
                    <a:gridCol w="785093">
                      <a:extLst>
                        <a:ext uri="{9D8B030D-6E8A-4147-A177-3AD203B41FA5}">
                          <a16:colId xmlns:a16="http://schemas.microsoft.com/office/drawing/2014/main" val="2070464311"/>
                        </a:ext>
                      </a:extLst>
                    </a:gridCol>
                    <a:gridCol w="478557">
                      <a:extLst>
                        <a:ext uri="{9D8B030D-6E8A-4147-A177-3AD203B41FA5}">
                          <a16:colId xmlns:a16="http://schemas.microsoft.com/office/drawing/2014/main" val="2814482158"/>
                        </a:ext>
                      </a:extLst>
                    </a:gridCol>
                    <a:gridCol w="631825">
                      <a:extLst>
                        <a:ext uri="{9D8B030D-6E8A-4147-A177-3AD203B41FA5}">
                          <a16:colId xmlns:a16="http://schemas.microsoft.com/office/drawing/2014/main" val="3449075261"/>
                        </a:ext>
                      </a:extLst>
                    </a:gridCol>
                    <a:gridCol w="631825">
                      <a:extLst>
                        <a:ext uri="{9D8B030D-6E8A-4147-A177-3AD203B41FA5}">
                          <a16:colId xmlns:a16="http://schemas.microsoft.com/office/drawing/2014/main" val="1813670796"/>
                        </a:ext>
                      </a:extLst>
                    </a:gridCol>
                    <a:gridCol w="631825">
                      <a:extLst>
                        <a:ext uri="{9D8B030D-6E8A-4147-A177-3AD203B41FA5}">
                          <a16:colId xmlns:a16="http://schemas.microsoft.com/office/drawing/2014/main" val="1994465920"/>
                        </a:ext>
                      </a:extLst>
                    </a:gridCol>
                  </a:tblGrid>
                  <a:tr h="51183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2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AU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200" b="1" i="1" dirty="0"/>
                            <a:t>#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AU" sz="1200" b="1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AU" sz="12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AU" sz="12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endParaRPr lang="en-AU" sz="1200" b="1" i="1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2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𝑬</m:t>
                                    </m:r>
                                  </m:e>
                                  <m:sub>
                                    <m:r>
                                      <a:rPr lang="en-AU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𝒌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AU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AU" sz="12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AU" sz="12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AU" sz="12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AU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2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2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AU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𝒌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AU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AU" sz="12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AU" sz="12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AU" sz="12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AU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2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AU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𝒌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AU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AU" sz="12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AU" sz="12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AU" sz="12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AU" sz="12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76941515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900" u="none" strike="noStrike" dirty="0">
                              <a:effectLst/>
                            </a:rPr>
                            <a:t>YYADSVK</a:t>
                          </a:r>
                          <a:endParaRPr lang="en-AU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0.901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0.083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73339703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LYYADSVK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1.000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0.990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36953877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900" u="none" strike="noStrike" dirty="0">
                              <a:effectLst/>
                            </a:rPr>
                            <a:t>YYGDSVK</a:t>
                          </a:r>
                          <a:endParaRPr lang="en-AU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0.484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0.092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35999974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YYTDSVK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0.394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0.084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27595651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FYADSVK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0.874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0.095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49276370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DYADSVK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0.693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0.032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899514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6818687"/>
                  </p:ext>
                </p:extLst>
              </p:nvPr>
            </p:nvGraphicFramePr>
            <p:xfrm>
              <a:off x="3409732" y="2483768"/>
              <a:ext cx="3159125" cy="2431211"/>
            </p:xfrm>
            <a:graphic>
              <a:graphicData uri="http://schemas.openxmlformats.org/drawingml/2006/table">
                <a:tbl>
                  <a:tblPr>
                    <a:tableStyleId>{F2DE63D5-997A-4646-A377-4702673A728D}</a:tableStyleId>
                  </a:tblPr>
                  <a:tblGrid>
                    <a:gridCol w="785093">
                      <a:extLst>
                        <a:ext uri="{9D8B030D-6E8A-4147-A177-3AD203B41FA5}">
                          <a16:colId xmlns:a16="http://schemas.microsoft.com/office/drawing/2014/main" val="2070464311"/>
                        </a:ext>
                      </a:extLst>
                    </a:gridCol>
                    <a:gridCol w="478557">
                      <a:extLst>
                        <a:ext uri="{9D8B030D-6E8A-4147-A177-3AD203B41FA5}">
                          <a16:colId xmlns:a16="http://schemas.microsoft.com/office/drawing/2014/main" val="2814482158"/>
                        </a:ext>
                      </a:extLst>
                    </a:gridCol>
                    <a:gridCol w="631825">
                      <a:extLst>
                        <a:ext uri="{9D8B030D-6E8A-4147-A177-3AD203B41FA5}">
                          <a16:colId xmlns:a16="http://schemas.microsoft.com/office/drawing/2014/main" val="3449075261"/>
                        </a:ext>
                      </a:extLst>
                    </a:gridCol>
                    <a:gridCol w="631825">
                      <a:extLst>
                        <a:ext uri="{9D8B030D-6E8A-4147-A177-3AD203B41FA5}">
                          <a16:colId xmlns:a16="http://schemas.microsoft.com/office/drawing/2014/main" val="1813670796"/>
                        </a:ext>
                      </a:extLst>
                    </a:gridCol>
                    <a:gridCol w="631825">
                      <a:extLst>
                        <a:ext uri="{9D8B030D-6E8A-4147-A177-3AD203B41FA5}">
                          <a16:colId xmlns:a16="http://schemas.microsoft.com/office/drawing/2014/main" val="1994465920"/>
                        </a:ext>
                      </a:extLst>
                    </a:gridCol>
                  </a:tblGrid>
                  <a:tr h="5118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75" t="-1190" r="-303876" b="-37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64557" t="-1190" r="-396203" b="-37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2913" t="-1190" r="-203883" b="-37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000" t="-1190" r="-101923" b="-37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0000" t="-1190" r="-1923" b="-37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76941515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900" u="none" strike="noStrike" dirty="0">
                              <a:effectLst/>
                            </a:rPr>
                            <a:t>YYADSVK</a:t>
                          </a:r>
                          <a:endParaRPr lang="en-AU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0.901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0.083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73339703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LYYADSVK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1.000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0.990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36953877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900" u="none" strike="noStrike" dirty="0">
                              <a:effectLst/>
                            </a:rPr>
                            <a:t>YYGDSVK</a:t>
                          </a:r>
                          <a:endParaRPr lang="en-AU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0.484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0.092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35999974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YYTDSVK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0.394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0.084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27595651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FYADSVK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0.874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0.095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49276370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DYADSVK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0.693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0.032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89951462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416" y="1737260"/>
            <a:ext cx="924054" cy="45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18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30710" y="179512"/>
            <a:ext cx="6022534" cy="8856984"/>
            <a:chOff x="330710" y="179512"/>
            <a:chExt cx="6022534" cy="885698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664" y="323528"/>
              <a:ext cx="5881470" cy="8614274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330710" y="179512"/>
              <a:ext cx="6022534" cy="885698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1734441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30710" y="179512"/>
            <a:ext cx="6022534" cy="7632848"/>
            <a:chOff x="330710" y="179512"/>
            <a:chExt cx="6022534" cy="7632848"/>
          </a:xfrm>
        </p:grpSpPr>
        <p:sp>
          <p:nvSpPr>
            <p:cNvPr id="13" name="Rectangle 12"/>
            <p:cNvSpPr/>
            <p:nvPr/>
          </p:nvSpPr>
          <p:spPr>
            <a:xfrm>
              <a:off x="330710" y="179512"/>
              <a:ext cx="6022534" cy="763284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272" y="340004"/>
              <a:ext cx="5835018" cy="73997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2941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60648" y="179512"/>
            <a:ext cx="6022534" cy="4293634"/>
            <a:chOff x="260648" y="179512"/>
            <a:chExt cx="6022534" cy="4293634"/>
          </a:xfrm>
        </p:grpSpPr>
        <p:sp>
          <p:nvSpPr>
            <p:cNvPr id="13" name="Rectangle 12"/>
            <p:cNvSpPr/>
            <p:nvPr/>
          </p:nvSpPr>
          <p:spPr>
            <a:xfrm>
              <a:off x="260648" y="179512"/>
              <a:ext cx="6022534" cy="429363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692" y="265863"/>
              <a:ext cx="5806116" cy="41743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11501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60648" y="179512"/>
            <a:ext cx="6022534" cy="3296856"/>
            <a:chOff x="260648" y="179512"/>
            <a:chExt cx="6022534" cy="3296856"/>
          </a:xfrm>
        </p:grpSpPr>
        <p:sp>
          <p:nvSpPr>
            <p:cNvPr id="13" name="Rectangle 12"/>
            <p:cNvSpPr/>
            <p:nvPr/>
          </p:nvSpPr>
          <p:spPr>
            <a:xfrm>
              <a:off x="260648" y="179512"/>
              <a:ext cx="6022534" cy="329685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153" y="323527"/>
              <a:ext cx="5827336" cy="30951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5418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7650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231</Words>
  <Application>Microsoft Office PowerPoint</Application>
  <PresentationFormat>On-screen Show (4:3)</PresentationFormat>
  <Paragraphs>135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protein</dc:creator>
  <cp:lastModifiedBy>Lukah Dykes</cp:lastModifiedBy>
  <cp:revision>18</cp:revision>
  <dcterms:created xsi:type="dcterms:W3CDTF">2016-11-11T05:12:14Z</dcterms:created>
  <dcterms:modified xsi:type="dcterms:W3CDTF">2016-11-13T04:17:54Z</dcterms:modified>
</cp:coreProperties>
</file>