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4368" y="-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11/11/2016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7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11/11/2016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9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11/11/2016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10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11/11/2016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8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11/11/2016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7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11/11/2016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11/11/2016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6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11/11/2016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8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11/11/2016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11/11/2016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3105-CD7D-46BB-B5E1-D51F2A03682D}" type="datetimeFigureOut">
              <a:rPr lang="en-AU" smtClean="0"/>
              <a:t>11/11/2016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4" y="1691680"/>
            <a:ext cx="1943100" cy="3390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847375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="" xmlns:a16="http://schemas.microsoft.com/office/drawing/2014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200" b="1" i="1" smtClean="0"/>
                            <a:t>#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AU" sz="12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527595651"/>
                      </a:ext>
                    </a:extLst>
                  </a:tr>
                  <a:tr h="221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847375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75" t="-1205" r="-301550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66667" t="-1205" r="-398718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0000" t="-1205" r="-199038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2913" t="-1205" r="-100971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99038" t="-1205" b="-560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2759565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17079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9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778539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=""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200" b="1" i="1" dirty="0"/>
                            <a:t>#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AU" sz="12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 smtClean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0.509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YYVDSVK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 smtClean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0.998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0.300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FYVDSVGK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0.500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WVANLK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YYTDSVK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0.568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YYGDSVK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0.056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FGYVDSVK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0.437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0.033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YYADSVK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0.012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0.001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778539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1190" r="-302326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63291" t="-1190" r="-393671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1942" t="-1190" r="-201942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9038" t="-1190" r="-100000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9038" t="-1190" b="-56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 smtClean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0.509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YYVDSVK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 smtClean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0.998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0.300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FYVDSVGK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0.500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WVANLK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YYTDSVK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0.568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YYGDSVK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0.056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FGYVDSVK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0.437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0.033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YYADSVK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0.012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0.001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836712" y="1763688"/>
            <a:ext cx="1808662" cy="4473148"/>
            <a:chOff x="3069487" y="838851"/>
            <a:chExt cx="2038635" cy="504191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" r="1"/>
            <a:stretch/>
          </p:blipFill>
          <p:spPr>
            <a:xfrm>
              <a:off x="3069487" y="838851"/>
              <a:ext cx="2038635" cy="43154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487" y="5442553"/>
              <a:ext cx="2019582" cy="438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80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45022" y="781246"/>
            <a:ext cx="5320282" cy="6197254"/>
            <a:chOff x="845022" y="781246"/>
            <a:chExt cx="5320282" cy="619725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" y="899591"/>
              <a:ext cx="5115686" cy="590022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45022" y="789558"/>
              <a:ext cx="110942" cy="61889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0073" y="781246"/>
              <a:ext cx="5265231" cy="60950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3444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00073" y="971600"/>
            <a:ext cx="5265231" cy="4824536"/>
            <a:chOff x="900073" y="971600"/>
            <a:chExt cx="5265231" cy="4824536"/>
          </a:xfrm>
        </p:grpSpPr>
        <p:sp>
          <p:nvSpPr>
            <p:cNvPr id="13" name="Rectangle 12"/>
            <p:cNvSpPr/>
            <p:nvPr/>
          </p:nvSpPr>
          <p:spPr>
            <a:xfrm>
              <a:off x="900073" y="971600"/>
              <a:ext cx="5265231" cy="482453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45" y="1055616"/>
              <a:ext cx="5115686" cy="465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8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5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164</Words>
  <Application>Microsoft Office PowerPoint</Application>
  <PresentationFormat>On-screen Show (4:3)</PresentationFormat>
  <Paragraphs>100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protein</dc:creator>
  <cp:lastModifiedBy>protein</cp:lastModifiedBy>
  <cp:revision>11</cp:revision>
  <dcterms:created xsi:type="dcterms:W3CDTF">2016-11-11T05:12:14Z</dcterms:created>
  <dcterms:modified xsi:type="dcterms:W3CDTF">2016-11-11T05:48:52Z</dcterms:modified>
</cp:coreProperties>
</file>