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58" r:id="rId6"/>
    <p:sldId id="262" r:id="rId7"/>
    <p:sldId id="263" r:id="rId8"/>
    <p:sldId id="264" r:id="rId9"/>
    <p:sldId id="259" r:id="rId1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600" y="-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7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9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10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8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7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6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8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3105-CD7D-46BB-B5E1-D51F2A03682D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50764" y="2194749"/>
            <a:ext cx="5207521" cy="3817411"/>
            <a:chOff x="750764" y="2194749"/>
            <a:chExt cx="5207521" cy="3817411"/>
          </a:xfrm>
        </p:grpSpPr>
        <p:sp>
          <p:nvSpPr>
            <p:cNvPr id="4" name="Rounded Rectangle 3"/>
            <p:cNvSpPr/>
            <p:nvPr/>
          </p:nvSpPr>
          <p:spPr>
            <a:xfrm>
              <a:off x="750764" y="5220072"/>
              <a:ext cx="230425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Poisson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54029" y="5220072"/>
              <a:ext cx="230425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Exponential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9271" y="3707904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Multinomial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62037" y="3707904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Dirichlet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62536" y="2194749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Dirichlet</a:t>
              </a:r>
            </a:p>
          </p:txBody>
        </p:sp>
        <p:cxnSp>
          <p:nvCxnSpPr>
            <p:cNvPr id="14" name="Straight Connector 13"/>
            <p:cNvCxnSpPr>
              <a:stCxn id="8" idx="3"/>
              <a:endCxn id="9" idx="1"/>
            </p:cNvCxnSpPr>
            <p:nvPr/>
          </p:nvCxnSpPr>
          <p:spPr>
            <a:xfrm>
              <a:off x="3046514" y="4103948"/>
              <a:ext cx="6155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47013" y="5567289"/>
              <a:ext cx="6155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54275" y="4103948"/>
              <a:ext cx="499" cy="14633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2"/>
              <a:endCxn id="9" idx="0"/>
            </p:cNvCxnSpPr>
            <p:nvPr/>
          </p:nvCxnSpPr>
          <p:spPr>
            <a:xfrm flipH="1">
              <a:off x="4805659" y="2986837"/>
              <a:ext cx="499" cy="7210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3231129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="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:a16="http://schemas.microsoft.com/office/drawing/2014/main" xmlns="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="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="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="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1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-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1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-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1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-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27595651"/>
                      </a:ext>
                    </a:extLst>
                  </a:tr>
                  <a:tr h="221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170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3231129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75" t="-1205" r="-301550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66667" t="-1205" r="-398718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000" t="-1205" r="-199038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2913" t="-1205" r="-100971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9038" t="-1205" b="-560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2759565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764704" y="1724415"/>
            <a:ext cx="1943100" cy="3276999"/>
            <a:chOff x="764704" y="1717655"/>
            <a:chExt cx="1943100" cy="32769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98" b="-1"/>
            <a:stretch/>
          </p:blipFill>
          <p:spPr>
            <a:xfrm>
              <a:off x="764704" y="1891787"/>
              <a:ext cx="1943100" cy="310286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49"/>
            <a:stretch/>
          </p:blipFill>
          <p:spPr>
            <a:xfrm>
              <a:off x="764704" y="1717655"/>
              <a:ext cx="1943100" cy="16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91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35910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="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xmlns="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1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-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1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-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1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-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FYVDSVGK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WVANLK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0.568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YYGDSVK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170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35910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1190" r="-302326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63291" t="-1190" r="-393671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1942" t="-1190" r="-201942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9038" t="-1190" r="-100000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9038" t="-1190" b="-56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FYVDSVGK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WVANLK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0.568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YYGDSVK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/>
          <p:cNvGrpSpPr/>
          <p:nvPr/>
        </p:nvGrpSpPr>
        <p:grpSpPr>
          <a:xfrm>
            <a:off x="836712" y="2445719"/>
            <a:ext cx="1944216" cy="3127141"/>
            <a:chOff x="836712" y="3109695"/>
            <a:chExt cx="1944216" cy="312714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" t="39497" r="1"/>
            <a:stretch/>
          </p:blipFill>
          <p:spPr>
            <a:xfrm>
              <a:off x="836712" y="3275856"/>
              <a:ext cx="1808662" cy="23164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12" y="5848058"/>
              <a:ext cx="1791758" cy="38877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t="-908" r="-7759" b="95998"/>
            <a:stretch/>
          </p:blipFill>
          <p:spPr>
            <a:xfrm>
              <a:off x="836712" y="3109695"/>
              <a:ext cx="1944216" cy="187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80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312369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="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xmlns="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0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-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0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-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0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0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-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0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-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0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0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-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0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-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0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1.000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0.693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9951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312369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1190" r="-302326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63291" t="-1190" r="-393671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1942" t="-1190" r="-201942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9038" t="-1190" r="-100000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9038" t="-1190" b="-3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1.000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0.693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8995146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83"/>
          <a:stretch/>
        </p:blipFill>
        <p:spPr>
          <a:xfrm>
            <a:off x="1704416" y="2376661"/>
            <a:ext cx="924054" cy="26454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49"/>
          <a:stretch/>
        </p:blipFill>
        <p:spPr>
          <a:xfrm>
            <a:off x="1704416" y="2206217"/>
            <a:ext cx="924054" cy="1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10" y="179512"/>
            <a:ext cx="6022534" cy="8856984"/>
            <a:chOff x="330710" y="179512"/>
            <a:chExt cx="6022534" cy="88569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64" y="323528"/>
              <a:ext cx="5881470" cy="861427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8856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3444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0710" y="179512"/>
            <a:ext cx="6022534" cy="7632848"/>
            <a:chOff x="330710" y="179512"/>
            <a:chExt cx="6022534" cy="7632848"/>
          </a:xfrm>
        </p:grpSpPr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76328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72" y="340004"/>
              <a:ext cx="5835018" cy="7399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94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0648" y="179512"/>
            <a:ext cx="6022534" cy="4293634"/>
            <a:chOff x="260648" y="179512"/>
            <a:chExt cx="6022534" cy="4293634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4293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92" y="265863"/>
              <a:ext cx="5806116" cy="4174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50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0648" y="179512"/>
            <a:ext cx="6022534" cy="3296856"/>
            <a:chOff x="260648" y="179512"/>
            <a:chExt cx="6022534" cy="3296856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32968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53" y="323527"/>
              <a:ext cx="5827336" cy="309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41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5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221</Words>
  <Application>Microsoft Office PowerPoint</Application>
  <PresentationFormat>On-screen Show (4:3)</PresentationFormat>
  <Paragraphs>140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protein</dc:creator>
  <cp:lastModifiedBy>protein</cp:lastModifiedBy>
  <cp:revision>39</cp:revision>
  <dcterms:created xsi:type="dcterms:W3CDTF">2016-11-11T05:12:14Z</dcterms:created>
  <dcterms:modified xsi:type="dcterms:W3CDTF">2016-11-15T02:07:17Z</dcterms:modified>
</cp:coreProperties>
</file>