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63" r:id="rId8"/>
    <p:sldId id="264" r:id="rId9"/>
    <p:sldId id="259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8" y="-16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50764" y="2194749"/>
            <a:ext cx="5207521" cy="3817411"/>
            <a:chOff x="750764" y="2194749"/>
            <a:chExt cx="5207521" cy="3817411"/>
          </a:xfrm>
        </p:grpSpPr>
        <p:sp>
          <p:nvSpPr>
            <p:cNvPr id="4" name="Rounded Rectangle 3"/>
            <p:cNvSpPr/>
            <p:nvPr/>
          </p:nvSpPr>
          <p:spPr>
            <a:xfrm>
              <a:off x="750764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Poisson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54029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Exponential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9271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Multinomial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62037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62536" y="2194749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Dirichlet</a:t>
              </a:r>
            </a:p>
          </p:txBody>
        </p:sp>
        <p:cxnSp>
          <p:nvCxnSpPr>
            <p:cNvPr id="14" name="Straight Connector 13"/>
            <p:cNvCxnSpPr>
              <a:stCxn id="8" idx="3"/>
              <a:endCxn id="9" idx="1"/>
            </p:cNvCxnSpPr>
            <p:nvPr/>
          </p:nvCxnSpPr>
          <p:spPr>
            <a:xfrm>
              <a:off x="3046514" y="4103948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013" y="5567289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4275" y="4103948"/>
              <a:ext cx="499" cy="14633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2"/>
              <a:endCxn id="9" idx="0"/>
            </p:cNvCxnSpPr>
            <p:nvPr/>
          </p:nvCxnSpPr>
          <p:spPr>
            <a:xfrm flipH="1">
              <a:off x="4805659" y="2986837"/>
              <a:ext cx="499" cy="721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260019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221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260019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205" r="-303876" b="-5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205" r="-396203" b="-5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205" r="-203883" b="-5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205" r="-101923" b="-5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205" r="-1923" b="-5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764704" y="1724415"/>
            <a:ext cx="1943100" cy="3276999"/>
            <a:chOff x="764704" y="1717655"/>
            <a:chExt cx="1943100" cy="32769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98" b="-1"/>
            <a:stretch/>
          </p:blipFill>
          <p:spPr>
            <a:xfrm>
              <a:off x="764704" y="1891787"/>
              <a:ext cx="1943100" cy="31028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49"/>
            <a:stretch/>
          </p:blipFill>
          <p:spPr>
            <a:xfrm>
              <a:off x="764704" y="1717655"/>
              <a:ext cx="1943100" cy="1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9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037563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1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1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1037563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190" r="-303876" b="-56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190" r="-396203" b="-56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190" r="-203883" b="-56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190" r="-101923" b="-56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190" r="-1923" b="-565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836712" y="2445719"/>
            <a:ext cx="1944216" cy="3127141"/>
            <a:chOff x="836712" y="3109695"/>
            <a:chExt cx="1944216" cy="31271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" t="39497" r="1"/>
            <a:stretch/>
          </p:blipFill>
          <p:spPr>
            <a:xfrm>
              <a:off x="836712" y="3275856"/>
              <a:ext cx="1808662" cy="23164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12" y="5848058"/>
              <a:ext cx="1791758" cy="38877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-908" r="-7759" b="95998"/>
            <a:stretch/>
          </p:blipFill>
          <p:spPr>
            <a:xfrm>
              <a:off x="836712" y="3109695"/>
              <a:ext cx="1944216" cy="18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581917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1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100" b="1" i="1" dirty="0"/>
                            <a:t>#</a:t>
                          </a:r>
                          <a14:m>
                            <m:oMath xmlns:m="http://schemas.openxmlformats.org/officeDocument/2006/math">
                              <m:r>
                                <a:rPr lang="en-AU" sz="11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oMath>
                          </a14:m>
                          <a:endParaRPr lang="en-AU" sz="11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0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𝟔𝟗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0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0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AU" sz="10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9581917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190" r="-303876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190" r="-39620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190" r="-20388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190" r="-10192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190" r="-1923" b="-3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3"/>
          <a:stretch/>
        </p:blipFill>
        <p:spPr>
          <a:xfrm>
            <a:off x="1704416" y="2376661"/>
            <a:ext cx="924054" cy="26454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49"/>
          <a:stretch/>
        </p:blipFill>
        <p:spPr>
          <a:xfrm>
            <a:off x="1704416" y="2206217"/>
            <a:ext cx="924054" cy="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221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Lukah Dykes</cp:lastModifiedBy>
  <cp:revision>36</cp:revision>
  <dcterms:created xsi:type="dcterms:W3CDTF">2016-11-11T05:12:14Z</dcterms:created>
  <dcterms:modified xsi:type="dcterms:W3CDTF">2016-11-14T12:00:12Z</dcterms:modified>
</cp:coreProperties>
</file>