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1" r:id="rId5"/>
    <p:sldId id="258" r:id="rId6"/>
    <p:sldId id="262" r:id="rId7"/>
    <p:sldId id="263" r:id="rId8"/>
    <p:sldId id="264" r:id="rId9"/>
    <p:sldId id="259" r:id="rId10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258" y="-121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19/11/2016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47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19/11/2016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490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19/11/2016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410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19/11/2016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85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19/11/2016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171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19/11/2016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712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19/11/2016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968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19/11/2016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0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19/11/2016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885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19/11/2016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938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19/11/2016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937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03105-CD7D-46BB-B5E1-D51F2A03682D}" type="datetimeFigureOut">
              <a:rPr lang="en-AU" smtClean="0"/>
              <a:t>19/11/2016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54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750764" y="2194749"/>
            <a:ext cx="5207521" cy="3817411"/>
            <a:chOff x="750764" y="2194749"/>
            <a:chExt cx="5207521" cy="3817411"/>
          </a:xfrm>
        </p:grpSpPr>
        <p:sp>
          <p:nvSpPr>
            <p:cNvPr id="4" name="Rounded Rectangle 3"/>
            <p:cNvSpPr/>
            <p:nvPr/>
          </p:nvSpPr>
          <p:spPr>
            <a:xfrm>
              <a:off x="750764" y="5220072"/>
              <a:ext cx="2304256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Poisson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654029" y="5220072"/>
              <a:ext cx="2304256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Exponential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59271" y="3707904"/>
              <a:ext cx="2287243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Multinomial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662037" y="3707904"/>
              <a:ext cx="2287243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Dirichlet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662536" y="2194749"/>
              <a:ext cx="2287243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Dirichlet</a:t>
              </a:r>
            </a:p>
          </p:txBody>
        </p:sp>
        <p:cxnSp>
          <p:nvCxnSpPr>
            <p:cNvPr id="14" name="Straight Connector 13"/>
            <p:cNvCxnSpPr>
              <a:stCxn id="8" idx="3"/>
              <a:endCxn id="9" idx="1"/>
            </p:cNvCxnSpPr>
            <p:nvPr/>
          </p:nvCxnSpPr>
          <p:spPr>
            <a:xfrm>
              <a:off x="3046514" y="4103948"/>
              <a:ext cx="61552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047013" y="5567289"/>
              <a:ext cx="61552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354275" y="4103948"/>
              <a:ext cx="499" cy="146334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3" idx="2"/>
              <a:endCxn id="9" idx="0"/>
            </p:cNvCxnSpPr>
            <p:nvPr/>
          </p:nvCxnSpPr>
          <p:spPr>
            <a:xfrm flipH="1">
              <a:off x="4805659" y="2986837"/>
              <a:ext cx="499" cy="7210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961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4242995"/>
                  </p:ext>
                </p:extLst>
              </p:nvPr>
            </p:nvGraphicFramePr>
            <p:xfrm>
              <a:off x="3289283" y="1657772"/>
              <a:ext cx="3159127" cy="3623221"/>
            </p:xfrm>
            <a:graphic>
              <a:graphicData uri="http://schemas.openxmlformats.org/drawingml/2006/table">
                <a:tbl>
                  <a:tblPr>
                    <a:tableStyleId>{F2DE63D5-997A-4646-A377-4702673A728D}</a:tableStyleId>
                  </a:tblPr>
                  <a:tblGrid>
                    <a:gridCol w="785093">
                      <a:extLst>
                        <a:ext uri="{9D8B030D-6E8A-4147-A177-3AD203B41FA5}">
                          <a16:colId xmlns:a16="http://schemas.microsoft.com/office/drawing/2014/main" val="2070464311"/>
                        </a:ext>
                      </a:extLst>
                    </a:gridCol>
                    <a:gridCol w="478556">
                      <a:extLst>
                        <a:ext uri="{9D8B030D-6E8A-4147-A177-3AD203B41FA5}">
                          <a16:colId xmlns:a16="http://schemas.microsoft.com/office/drawing/2014/main" val="2814482158"/>
                        </a:ext>
                      </a:extLst>
                    </a:gridCol>
                    <a:gridCol w="631826">
                      <a:extLst>
                        <a:ext uri="{9D8B030D-6E8A-4147-A177-3AD203B41FA5}">
                          <a16:colId xmlns:a16="http://schemas.microsoft.com/office/drawing/2014/main" val="3449075261"/>
                        </a:ext>
                      </a:extLst>
                    </a:gridCol>
                    <a:gridCol w="631826">
                      <a:extLst>
                        <a:ext uri="{9D8B030D-6E8A-4147-A177-3AD203B41FA5}">
                          <a16:colId xmlns:a16="http://schemas.microsoft.com/office/drawing/2014/main" val="1813670796"/>
                        </a:ext>
                      </a:extLst>
                    </a:gridCol>
                    <a:gridCol w="631826">
                      <a:extLst>
                        <a:ext uri="{9D8B030D-6E8A-4147-A177-3AD203B41FA5}">
                          <a16:colId xmlns:a16="http://schemas.microsoft.com/office/drawing/2014/main" val="1994465920"/>
                        </a:ext>
                      </a:extLst>
                    </a:gridCol>
                  </a:tblGrid>
                  <a:tr h="58540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1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AU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100" b="1" i="1" dirty="0"/>
                            <a:t>#</a:t>
                          </a:r>
                          <a14:m>
                            <m:oMath xmlns:m="http://schemas.openxmlformats.org/officeDocument/2006/math">
                              <m:r>
                                <a:rPr lang="en-AU" sz="11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oMath>
                          </a14:m>
                          <a:endParaRPr lang="en-AU" sz="1100" b="1" i="1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1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𝟔𝟗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1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AU" sz="11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𝟔𝟗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1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AU" sz="11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𝟔𝟗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1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AU" sz="11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76941515"/>
                      </a:ext>
                    </a:extLst>
                  </a:tr>
                  <a:tr h="31495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FGTANYAQK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0.999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AU" sz="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33397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YAQNFQGR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8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0.167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AU" sz="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0.729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36953877"/>
                      </a:ext>
                    </a:extLst>
                  </a:tr>
                  <a:tr h="31495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FATANYAQK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0.999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AU" sz="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3599997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FGTANYAQR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0.999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AU" sz="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2759565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YSQNFQGR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0.012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AU" sz="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0.512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149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VTLTAD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0.999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AU" sz="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00584138"/>
                      </a:ext>
                    </a:extLst>
                  </a:tr>
                  <a:tr h="3149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FATANY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0.999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AU" sz="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44191295"/>
                      </a:ext>
                    </a:extLst>
                  </a:tr>
                  <a:tr h="3149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FGTANY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0.999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AU" sz="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4927637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YAQNFQDR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0.014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AU" sz="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0.139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17079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4242995"/>
                  </p:ext>
                </p:extLst>
              </p:nvPr>
            </p:nvGraphicFramePr>
            <p:xfrm>
              <a:off x="3289283" y="1657772"/>
              <a:ext cx="3159127" cy="3623221"/>
            </p:xfrm>
            <a:graphic>
              <a:graphicData uri="http://schemas.openxmlformats.org/drawingml/2006/table">
                <a:tbl>
                  <a:tblPr>
                    <a:tableStyleId>{F2DE63D5-997A-4646-A377-4702673A728D}</a:tableStyleId>
                  </a:tblPr>
                  <a:tblGrid>
                    <a:gridCol w="785093">
                      <a:extLst>
                        <a:ext uri="{9D8B030D-6E8A-4147-A177-3AD203B41FA5}">
                          <a16:colId xmlns:a16="http://schemas.microsoft.com/office/drawing/2014/main" val="2070464311"/>
                        </a:ext>
                      </a:extLst>
                    </a:gridCol>
                    <a:gridCol w="478556">
                      <a:extLst>
                        <a:ext uri="{9D8B030D-6E8A-4147-A177-3AD203B41FA5}">
                          <a16:colId xmlns:a16="http://schemas.microsoft.com/office/drawing/2014/main" val="2814482158"/>
                        </a:ext>
                      </a:extLst>
                    </a:gridCol>
                    <a:gridCol w="631826">
                      <a:extLst>
                        <a:ext uri="{9D8B030D-6E8A-4147-A177-3AD203B41FA5}">
                          <a16:colId xmlns:a16="http://schemas.microsoft.com/office/drawing/2014/main" val="3449075261"/>
                        </a:ext>
                      </a:extLst>
                    </a:gridCol>
                    <a:gridCol w="631826">
                      <a:extLst>
                        <a:ext uri="{9D8B030D-6E8A-4147-A177-3AD203B41FA5}">
                          <a16:colId xmlns:a16="http://schemas.microsoft.com/office/drawing/2014/main" val="1813670796"/>
                        </a:ext>
                      </a:extLst>
                    </a:gridCol>
                    <a:gridCol w="631826">
                      <a:extLst>
                        <a:ext uri="{9D8B030D-6E8A-4147-A177-3AD203B41FA5}">
                          <a16:colId xmlns:a16="http://schemas.microsoft.com/office/drawing/2014/main" val="1994465920"/>
                        </a:ext>
                      </a:extLst>
                    </a:gridCol>
                  </a:tblGrid>
                  <a:tr h="5854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75" t="-1042" r="-303876" b="-522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4557" t="-1042" r="-396203" b="-522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2913" t="-1042" r="-203883" b="-522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1042" r="-101923" b="-522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0000" t="-1042" r="-1923" b="-522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6941515"/>
                      </a:ext>
                    </a:extLst>
                  </a:tr>
                  <a:tr h="31495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FGTANYAQK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0.999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AU" sz="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33397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YAQNFQGR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8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0.167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AU" sz="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0.729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36953877"/>
                      </a:ext>
                    </a:extLst>
                  </a:tr>
                  <a:tr h="31495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FATANYAQK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0.999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AU" sz="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3599997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FGTANYAQR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0.999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AU" sz="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2759565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YSQNFQGR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0.012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AU" sz="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0.512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149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VTLTAD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0.999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AU" sz="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00584138"/>
                      </a:ext>
                    </a:extLst>
                  </a:tr>
                  <a:tr h="3149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FATANY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0.999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AU" sz="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44191295"/>
                      </a:ext>
                    </a:extLst>
                  </a:tr>
                  <a:tr h="3149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FGTANY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0.999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AU" sz="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4927637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YAQNFQDR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0.014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AU" sz="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0.139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170793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" name="Group 1"/>
          <p:cNvGrpSpPr/>
          <p:nvPr/>
        </p:nvGrpSpPr>
        <p:grpSpPr>
          <a:xfrm>
            <a:off x="764704" y="1835696"/>
            <a:ext cx="1943101" cy="3230470"/>
            <a:chOff x="764704" y="1724415"/>
            <a:chExt cx="1943101" cy="323047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705" y="1905565"/>
              <a:ext cx="1943100" cy="304932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6949"/>
            <a:stretch/>
          </p:blipFill>
          <p:spPr>
            <a:xfrm>
              <a:off x="764704" y="1724415"/>
              <a:ext cx="1943100" cy="162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9916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1203294"/>
                  </p:ext>
                </p:extLst>
              </p:nvPr>
            </p:nvGraphicFramePr>
            <p:xfrm>
              <a:off x="3409732" y="2377852"/>
              <a:ext cx="3159125" cy="3419997"/>
            </p:xfrm>
            <a:graphic>
              <a:graphicData uri="http://schemas.openxmlformats.org/drawingml/2006/table">
                <a:tbl>
                  <a:tblPr>
                    <a:tableStyleId>{F2DE63D5-997A-4646-A377-4702673A728D}</a:tableStyleId>
                  </a:tblPr>
                  <a:tblGrid>
                    <a:gridCol w="785093">
                      <a:extLst>
                        <a:ext uri="{9D8B030D-6E8A-4147-A177-3AD203B41FA5}">
                          <a16:colId xmlns:a16="http://schemas.microsoft.com/office/drawing/2014/main" val="2070464311"/>
                        </a:ext>
                      </a:extLst>
                    </a:gridCol>
                    <a:gridCol w="478557">
                      <a:extLst>
                        <a:ext uri="{9D8B030D-6E8A-4147-A177-3AD203B41FA5}">
                          <a16:colId xmlns:a16="http://schemas.microsoft.com/office/drawing/2014/main" val="2814482158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val="3449075261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val="1813670796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val="1994465920"/>
                        </a:ext>
                      </a:extLst>
                    </a:gridCol>
                  </a:tblGrid>
                  <a:tr h="5162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1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AU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100" b="1" i="1" dirty="0"/>
                            <a:t>#</a:t>
                          </a:r>
                          <a14:m>
                            <m:oMath xmlns:m="http://schemas.openxmlformats.org/officeDocument/2006/math">
                              <m:r>
                                <a:rPr lang="en-AU" sz="1100" b="1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𝒑</m:t>
                              </m:r>
                            </m:oMath>
                          </a14:m>
                          <a:endParaRPr lang="en-AU" sz="1100" b="1" i="1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1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𝟕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1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AU" sz="11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𝟕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1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AU" sz="11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𝟕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1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AU" sz="11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76941515"/>
                      </a:ext>
                    </a:extLst>
                  </a:tr>
                  <a:tr h="3226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FYVDSVK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0.386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AU" sz="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0.994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3339703"/>
                      </a:ext>
                    </a:extLst>
                  </a:tr>
                  <a:tr h="3226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YYVDSVK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0.475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AU" sz="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0.994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36953877"/>
                      </a:ext>
                    </a:extLst>
                  </a:tr>
                  <a:tr h="3226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YVDSVK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0.300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AU" sz="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35999974"/>
                      </a:ext>
                    </a:extLst>
                  </a:tr>
                  <a:tr h="3226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FYVDSVGK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0.500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AU" sz="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27595651"/>
                      </a:ext>
                    </a:extLst>
                  </a:tr>
                  <a:tr h="3226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FGYVDSVK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0.173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AU" sz="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0.930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226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WVANLK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0.999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AU" sz="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00584138"/>
                      </a:ext>
                    </a:extLst>
                  </a:tr>
                  <a:tr h="3226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YYTDSVK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0.074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AU" sz="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0.563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44191295"/>
                      </a:ext>
                    </a:extLst>
                  </a:tr>
                  <a:tr h="3226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YYGDSVK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0.056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AU" sz="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0.471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49276370"/>
                      </a:ext>
                    </a:extLst>
                  </a:tr>
                  <a:tr h="3226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YYADSVK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0.001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AU" sz="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0.012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17079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1203294"/>
                  </p:ext>
                </p:extLst>
              </p:nvPr>
            </p:nvGraphicFramePr>
            <p:xfrm>
              <a:off x="3409732" y="2377852"/>
              <a:ext cx="3159125" cy="3419997"/>
            </p:xfrm>
            <a:graphic>
              <a:graphicData uri="http://schemas.openxmlformats.org/drawingml/2006/table">
                <a:tbl>
                  <a:tblPr>
                    <a:tableStyleId>{F2DE63D5-997A-4646-A377-4702673A728D}</a:tableStyleId>
                  </a:tblPr>
                  <a:tblGrid>
                    <a:gridCol w="785093">
                      <a:extLst>
                        <a:ext uri="{9D8B030D-6E8A-4147-A177-3AD203B41FA5}">
                          <a16:colId xmlns:a16="http://schemas.microsoft.com/office/drawing/2014/main" val="2070464311"/>
                        </a:ext>
                      </a:extLst>
                    </a:gridCol>
                    <a:gridCol w="478557">
                      <a:extLst>
                        <a:ext uri="{9D8B030D-6E8A-4147-A177-3AD203B41FA5}">
                          <a16:colId xmlns:a16="http://schemas.microsoft.com/office/drawing/2014/main" val="2814482158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val="3449075261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val="1813670796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val="1994465920"/>
                        </a:ext>
                      </a:extLst>
                    </a:gridCol>
                  </a:tblGrid>
                  <a:tr h="5162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75" t="-1176" r="-303876" b="-56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4557" t="-1176" r="-396203" b="-56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2913" t="-1176" r="-203883" b="-56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1176" r="-101923" b="-56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0000" t="-1176" r="-1923" b="-56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6941515"/>
                      </a:ext>
                    </a:extLst>
                  </a:tr>
                  <a:tr h="3226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FYVDSVK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0.386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AU" sz="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0.994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3339703"/>
                      </a:ext>
                    </a:extLst>
                  </a:tr>
                  <a:tr h="3226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YYVDSVK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0.475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AU" sz="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0.994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36953877"/>
                      </a:ext>
                    </a:extLst>
                  </a:tr>
                  <a:tr h="3226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YVDSVK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0.300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AU" sz="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35999974"/>
                      </a:ext>
                    </a:extLst>
                  </a:tr>
                  <a:tr h="3226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FYVDSVGK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0.500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AU" sz="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27595651"/>
                      </a:ext>
                    </a:extLst>
                  </a:tr>
                  <a:tr h="3226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FGYVDSVK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0.173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AU" sz="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0.930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226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WVANLK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0.999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AU" sz="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0.999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00584138"/>
                      </a:ext>
                    </a:extLst>
                  </a:tr>
                  <a:tr h="3226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YYTDSVK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0.074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AU" sz="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0.563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44191295"/>
                      </a:ext>
                    </a:extLst>
                  </a:tr>
                  <a:tr h="3226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YYGDSVK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0.056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AU" sz="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0.471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49276370"/>
                      </a:ext>
                    </a:extLst>
                  </a:tr>
                  <a:tr h="3226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YYADSVK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0.001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AU" sz="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0.012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170793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" name="Group 6"/>
          <p:cNvGrpSpPr/>
          <p:nvPr/>
        </p:nvGrpSpPr>
        <p:grpSpPr>
          <a:xfrm>
            <a:off x="836712" y="2445719"/>
            <a:ext cx="1944216" cy="3127141"/>
            <a:chOff x="836712" y="2445719"/>
            <a:chExt cx="1944216" cy="312714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900" y="2632860"/>
              <a:ext cx="1758950" cy="228838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5184082"/>
              <a:ext cx="1790270" cy="388778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2" t="-908" r="-7759" b="95998"/>
            <a:stretch/>
          </p:blipFill>
          <p:spPr>
            <a:xfrm>
              <a:off x="836712" y="2445719"/>
              <a:ext cx="1944216" cy="1871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8803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5522734"/>
                  </p:ext>
                </p:extLst>
              </p:nvPr>
            </p:nvGraphicFramePr>
            <p:xfrm>
              <a:off x="3409732" y="2376661"/>
              <a:ext cx="3159125" cy="2431211"/>
            </p:xfrm>
            <a:graphic>
              <a:graphicData uri="http://schemas.openxmlformats.org/drawingml/2006/table">
                <a:tbl>
                  <a:tblPr>
                    <a:tableStyleId>{F2DE63D5-997A-4646-A377-4702673A728D}</a:tableStyleId>
                  </a:tblPr>
                  <a:tblGrid>
                    <a:gridCol w="785093">
                      <a:extLst>
                        <a:ext uri="{9D8B030D-6E8A-4147-A177-3AD203B41FA5}">
                          <a16:colId xmlns:a16="http://schemas.microsoft.com/office/drawing/2014/main" val="2070464311"/>
                        </a:ext>
                      </a:extLst>
                    </a:gridCol>
                    <a:gridCol w="478557">
                      <a:extLst>
                        <a:ext uri="{9D8B030D-6E8A-4147-A177-3AD203B41FA5}">
                          <a16:colId xmlns:a16="http://schemas.microsoft.com/office/drawing/2014/main" val="2814482158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val="3449075261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val="1813670796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val="1994465920"/>
                        </a:ext>
                      </a:extLst>
                    </a:gridCol>
                  </a:tblGrid>
                  <a:tr h="51183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1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AU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100" b="1" i="1" dirty="0"/>
                            <a:t>#</a:t>
                          </a:r>
                          <a14:m>
                            <m:oMath xmlns:m="http://schemas.openxmlformats.org/officeDocument/2006/math">
                              <m:r>
                                <a:rPr lang="en-AU" sz="1100" b="1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𝒑</m:t>
                              </m:r>
                            </m:oMath>
                          </a14:m>
                          <a:endParaRPr lang="en-AU" sz="1100" b="1" i="1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9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9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en-AU" sz="9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  <m:r>
                                      <a:rPr lang="en-AU" sz="9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AU" sz="9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𝟔𝟗</m:t>
                                    </m:r>
                                    <m:r>
                                      <a:rPr lang="en-AU" sz="9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AU" sz="9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9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9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9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9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AU" sz="9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  <m:r>
                                      <a:rPr lang="en-AU" sz="9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AU" sz="9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𝟔𝟗</m:t>
                                    </m:r>
                                    <m:r>
                                      <a:rPr lang="en-AU" sz="9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AU" sz="9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9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9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9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9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AU" sz="9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  <m:r>
                                      <a:rPr lang="en-AU" sz="9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AU" sz="9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𝟔𝟗</m:t>
                                    </m:r>
                                    <m:r>
                                      <a:rPr lang="en-AU" sz="9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AU" sz="9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9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9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76941515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YYADSVK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AU" sz="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0.083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0.856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3339703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LYYADSVK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AU" sz="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0.911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0.998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36953877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YYGDSVK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AU" sz="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0.092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0.465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35999974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YYTDSVK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AU" sz="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0.084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0.379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27595651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FYADSVK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AU" sz="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0.072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0.742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49276370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DYADSVK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AU" sz="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0.054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0.704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899514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5522734"/>
                  </p:ext>
                </p:extLst>
              </p:nvPr>
            </p:nvGraphicFramePr>
            <p:xfrm>
              <a:off x="3409732" y="2376661"/>
              <a:ext cx="3159125" cy="2431211"/>
            </p:xfrm>
            <a:graphic>
              <a:graphicData uri="http://schemas.openxmlformats.org/drawingml/2006/table">
                <a:tbl>
                  <a:tblPr>
                    <a:tableStyleId>{F2DE63D5-997A-4646-A377-4702673A728D}</a:tableStyleId>
                  </a:tblPr>
                  <a:tblGrid>
                    <a:gridCol w="785093">
                      <a:extLst>
                        <a:ext uri="{9D8B030D-6E8A-4147-A177-3AD203B41FA5}">
                          <a16:colId xmlns:a16="http://schemas.microsoft.com/office/drawing/2014/main" val="2070464311"/>
                        </a:ext>
                      </a:extLst>
                    </a:gridCol>
                    <a:gridCol w="478557">
                      <a:extLst>
                        <a:ext uri="{9D8B030D-6E8A-4147-A177-3AD203B41FA5}">
                          <a16:colId xmlns:a16="http://schemas.microsoft.com/office/drawing/2014/main" val="2814482158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val="3449075261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val="1813670796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val="1994465920"/>
                        </a:ext>
                      </a:extLst>
                    </a:gridCol>
                  </a:tblGrid>
                  <a:tr h="5118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75" t="-1190" r="-303876" b="-37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4557" t="-1190" r="-396203" b="-37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2913" t="-1190" r="-203883" b="-37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1190" r="-101923" b="-37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0000" t="-1190" r="-1923" b="-37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6941515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YYADSVK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AU" sz="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0.083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0.856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3339703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LYYADSVK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AU" sz="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0.911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0.998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36953877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YYGDSVK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AU" sz="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0.092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0.465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35999974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YYTDSVK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AU" sz="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0.084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0.379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27595651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FYADSVK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AU" sz="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0.072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0.742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49276370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DYADSVK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AU" sz="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0.054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0.704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8995146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" name="Group 2"/>
          <p:cNvGrpSpPr/>
          <p:nvPr/>
        </p:nvGrpSpPr>
        <p:grpSpPr>
          <a:xfrm>
            <a:off x="1704416" y="2206217"/>
            <a:ext cx="924054" cy="2815867"/>
            <a:chOff x="1704416" y="2206217"/>
            <a:chExt cx="924054" cy="281586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783"/>
            <a:stretch/>
          </p:blipFill>
          <p:spPr>
            <a:xfrm>
              <a:off x="1704416" y="2376661"/>
              <a:ext cx="924054" cy="2645423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6249"/>
            <a:stretch/>
          </p:blipFill>
          <p:spPr>
            <a:xfrm>
              <a:off x="1704416" y="2206217"/>
              <a:ext cx="924054" cy="170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918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30710" y="179512"/>
            <a:ext cx="6022534" cy="8856984"/>
            <a:chOff x="330710" y="179512"/>
            <a:chExt cx="6022534" cy="885698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664" y="323528"/>
              <a:ext cx="5881470" cy="8614274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30710" y="179512"/>
              <a:ext cx="6022534" cy="8856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73444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30710" y="179512"/>
            <a:ext cx="6022534" cy="7632848"/>
            <a:chOff x="330710" y="179512"/>
            <a:chExt cx="6022534" cy="7632848"/>
          </a:xfrm>
        </p:grpSpPr>
        <p:sp>
          <p:nvSpPr>
            <p:cNvPr id="13" name="Rectangle 12"/>
            <p:cNvSpPr/>
            <p:nvPr/>
          </p:nvSpPr>
          <p:spPr>
            <a:xfrm>
              <a:off x="330710" y="179512"/>
              <a:ext cx="6022534" cy="76328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272" y="340004"/>
              <a:ext cx="5835018" cy="73997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2941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60648" y="179512"/>
            <a:ext cx="6022534" cy="4293634"/>
            <a:chOff x="260648" y="179512"/>
            <a:chExt cx="6022534" cy="4293634"/>
          </a:xfrm>
        </p:grpSpPr>
        <p:sp>
          <p:nvSpPr>
            <p:cNvPr id="13" name="Rectangle 12"/>
            <p:cNvSpPr/>
            <p:nvPr/>
          </p:nvSpPr>
          <p:spPr>
            <a:xfrm>
              <a:off x="260648" y="179512"/>
              <a:ext cx="6022534" cy="4293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92" y="265863"/>
              <a:ext cx="5806116" cy="41743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1501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60648" y="179512"/>
            <a:ext cx="6022534" cy="3296856"/>
            <a:chOff x="260648" y="179512"/>
            <a:chExt cx="6022534" cy="3296856"/>
          </a:xfrm>
        </p:grpSpPr>
        <p:sp>
          <p:nvSpPr>
            <p:cNvPr id="13" name="Rectangle 12"/>
            <p:cNvSpPr/>
            <p:nvPr/>
          </p:nvSpPr>
          <p:spPr>
            <a:xfrm>
              <a:off x="260648" y="179512"/>
              <a:ext cx="6022534" cy="329685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153" y="323527"/>
              <a:ext cx="5827336" cy="3095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5418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7650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221</Words>
  <Application>Microsoft Office PowerPoint</Application>
  <PresentationFormat>On-screen Show (4:3)</PresentationFormat>
  <Paragraphs>140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protein</dc:creator>
  <cp:lastModifiedBy>Lukah Dykes</cp:lastModifiedBy>
  <cp:revision>63</cp:revision>
  <dcterms:created xsi:type="dcterms:W3CDTF">2016-11-11T05:12:14Z</dcterms:created>
  <dcterms:modified xsi:type="dcterms:W3CDTF">2016-11-19T10:20:21Z</dcterms:modified>
</cp:coreProperties>
</file>