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74" r:id="rId5"/>
    <p:sldId id="429" r:id="rId6"/>
    <p:sldId id="428" r:id="rId7"/>
    <p:sldId id="475" r:id="rId8"/>
    <p:sldId id="476" r:id="rId9"/>
    <p:sldId id="477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595B3-FE07-44C4-BE38-5AD18F404BD2}" v="38" dt="2024-11-30T23:41:00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Lukai" userId="42a40d5c-688c-4677-a5f3-e5d64f4d368d" providerId="ADAL" clId="{971AC896-1F24-41E9-8E21-C12134BC661F}"/>
    <pc:docChg chg="undo custSel addSld delSld modSld sldOrd">
      <pc:chgData name="Wang, Lukai" userId="42a40d5c-688c-4677-a5f3-e5d64f4d368d" providerId="ADAL" clId="{971AC896-1F24-41E9-8E21-C12134BC661F}" dt="2024-11-17T18:20:01.237" v="1392" actId="20577"/>
      <pc:docMkLst>
        <pc:docMk/>
      </pc:docMkLst>
      <pc:sldChg chg="del">
        <pc:chgData name="Wang, Lukai" userId="42a40d5c-688c-4677-a5f3-e5d64f4d368d" providerId="ADAL" clId="{971AC896-1F24-41E9-8E21-C12134BC661F}" dt="2024-11-17T18:19:50.667" v="1389" actId="47"/>
        <pc:sldMkLst>
          <pc:docMk/>
          <pc:sldMk cId="2982283689" sldId="417"/>
        </pc:sldMkLst>
      </pc:sldChg>
      <pc:sldChg chg="addSp delSp modSp mod ord modNotesTx">
        <pc:chgData name="Wang, Lukai" userId="42a40d5c-688c-4677-a5f3-e5d64f4d368d" providerId="ADAL" clId="{971AC896-1F24-41E9-8E21-C12134BC661F}" dt="2024-11-17T18:20:01.237" v="1392" actId="20577"/>
        <pc:sldMkLst>
          <pc:docMk/>
          <pc:sldMk cId="2814959665" sldId="428"/>
        </pc:sldMkLst>
        <pc:spChg chg="del">
          <ac:chgData name="Wang, Lukai" userId="42a40d5c-688c-4677-a5f3-e5d64f4d368d" providerId="ADAL" clId="{971AC896-1F24-41E9-8E21-C12134BC661F}" dt="2024-11-17T17:30:32.135" v="481" actId="478"/>
          <ac:spMkLst>
            <pc:docMk/>
            <pc:sldMk cId="2814959665" sldId="428"/>
            <ac:spMk id="2" creationId="{70CC1263-EBE5-EB52-E687-CFFD9C0C0782}"/>
          </ac:spMkLst>
        </pc:spChg>
        <pc:spChg chg="add mod">
          <ac:chgData name="Wang, Lukai" userId="42a40d5c-688c-4677-a5f3-e5d64f4d368d" providerId="ADAL" clId="{971AC896-1F24-41E9-8E21-C12134BC661F}" dt="2024-11-17T18:17:25.467" v="1328" actId="20577"/>
          <ac:spMkLst>
            <pc:docMk/>
            <pc:sldMk cId="2814959665" sldId="428"/>
            <ac:spMk id="3" creationId="{A405512E-1903-A91C-C8D9-99E7CF43A5CD}"/>
          </ac:spMkLst>
        </pc:spChg>
        <pc:spChg chg="mod">
          <ac:chgData name="Wang, Lukai" userId="42a40d5c-688c-4677-a5f3-e5d64f4d368d" providerId="ADAL" clId="{971AC896-1F24-41E9-8E21-C12134BC661F}" dt="2024-11-17T18:05:41.431" v="1236" actId="20577"/>
          <ac:spMkLst>
            <pc:docMk/>
            <pc:sldMk cId="2814959665" sldId="428"/>
            <ac:spMk id="9" creationId="{5D3AC7B1-4A08-6DAA-5623-235BBE693B68}"/>
          </ac:spMkLst>
        </pc:spChg>
        <pc:spChg chg="add mod">
          <ac:chgData name="Wang, Lukai" userId="42a40d5c-688c-4677-a5f3-e5d64f4d368d" providerId="ADAL" clId="{971AC896-1F24-41E9-8E21-C12134BC661F}" dt="2024-11-17T18:19:24.899" v="1375" actId="1035"/>
          <ac:spMkLst>
            <pc:docMk/>
            <pc:sldMk cId="2814959665" sldId="428"/>
            <ac:spMk id="13" creationId="{945F8DCC-E5C9-C079-C986-F394C06161C0}"/>
          </ac:spMkLst>
        </pc:spChg>
        <pc:spChg chg="add mod">
          <ac:chgData name="Wang, Lukai" userId="42a40d5c-688c-4677-a5f3-e5d64f4d368d" providerId="ADAL" clId="{971AC896-1F24-41E9-8E21-C12134BC661F}" dt="2024-11-17T18:19:21.181" v="1370" actId="20577"/>
          <ac:spMkLst>
            <pc:docMk/>
            <pc:sldMk cId="2814959665" sldId="428"/>
            <ac:spMk id="14" creationId="{8F31210F-00A2-A619-EE18-15EA60405F41}"/>
          </ac:spMkLst>
        </pc:spChg>
        <pc:spChg chg="add mod">
          <ac:chgData name="Wang, Lukai" userId="42a40d5c-688c-4677-a5f3-e5d64f4d368d" providerId="ADAL" clId="{971AC896-1F24-41E9-8E21-C12134BC661F}" dt="2024-11-17T18:19:35.258" v="1381" actId="20577"/>
          <ac:spMkLst>
            <pc:docMk/>
            <pc:sldMk cId="2814959665" sldId="428"/>
            <ac:spMk id="15" creationId="{919BA035-51A5-4EEC-FEFF-C6BAD87E9F0B}"/>
          </ac:spMkLst>
        </pc:spChg>
        <pc:picChg chg="add del mod">
          <ac:chgData name="Wang, Lukai" userId="42a40d5c-688c-4677-a5f3-e5d64f4d368d" providerId="ADAL" clId="{971AC896-1F24-41E9-8E21-C12134BC661F}" dt="2024-11-17T18:12:02.088" v="1321" actId="478"/>
          <ac:picMkLst>
            <pc:docMk/>
            <pc:sldMk cId="2814959665" sldId="428"/>
            <ac:picMk id="5" creationId="{E338D1E7-DAC7-5A2B-0452-C14BAA504651}"/>
          </ac:picMkLst>
        </pc:picChg>
        <pc:picChg chg="add mod">
          <ac:chgData name="Wang, Lukai" userId="42a40d5c-688c-4677-a5f3-e5d64f4d368d" providerId="ADAL" clId="{971AC896-1F24-41E9-8E21-C12134BC661F}" dt="2024-11-17T18:18:15.662" v="1360" actId="1035"/>
          <ac:picMkLst>
            <pc:docMk/>
            <pc:sldMk cId="2814959665" sldId="428"/>
            <ac:picMk id="7" creationId="{42FC4F45-02C6-E5B2-C27E-EA0081760DBE}"/>
          </ac:picMkLst>
        </pc:picChg>
        <pc:picChg chg="add mod">
          <ac:chgData name="Wang, Lukai" userId="42a40d5c-688c-4677-a5f3-e5d64f4d368d" providerId="ADAL" clId="{971AC896-1F24-41E9-8E21-C12134BC661F}" dt="2024-11-17T18:18:09.006" v="1343" actId="1076"/>
          <ac:picMkLst>
            <pc:docMk/>
            <pc:sldMk cId="2814959665" sldId="428"/>
            <ac:picMk id="10" creationId="{9576C55A-8800-5914-D766-C69C4FAC8E11}"/>
          </ac:picMkLst>
        </pc:picChg>
        <pc:picChg chg="add mod">
          <ac:chgData name="Wang, Lukai" userId="42a40d5c-688c-4677-a5f3-e5d64f4d368d" providerId="ADAL" clId="{971AC896-1F24-41E9-8E21-C12134BC661F}" dt="2024-11-17T18:18:12.621" v="1351" actId="1036"/>
          <ac:picMkLst>
            <pc:docMk/>
            <pc:sldMk cId="2814959665" sldId="428"/>
            <ac:picMk id="12" creationId="{54CF3038-6FB7-10AC-4291-F21DD092D327}"/>
          </ac:picMkLst>
        </pc:picChg>
      </pc:sldChg>
      <pc:sldChg chg="addSp modSp mod modNotesTx">
        <pc:chgData name="Wang, Lukai" userId="42a40d5c-688c-4677-a5f3-e5d64f4d368d" providerId="ADAL" clId="{971AC896-1F24-41E9-8E21-C12134BC661F}" dt="2024-11-17T17:30:26.540" v="480" actId="20577"/>
        <pc:sldMkLst>
          <pc:docMk/>
          <pc:sldMk cId="1810298791" sldId="429"/>
        </pc:sldMkLst>
        <pc:spChg chg="add mod">
          <ac:chgData name="Wang, Lukai" userId="42a40d5c-688c-4677-a5f3-e5d64f4d368d" providerId="ADAL" clId="{971AC896-1F24-41E9-8E21-C12134BC661F}" dt="2024-11-17T17:24:25.484" v="188" actId="1076"/>
          <ac:spMkLst>
            <pc:docMk/>
            <pc:sldMk cId="1810298791" sldId="429"/>
            <ac:spMk id="2" creationId="{59BA5A38-354A-8A83-B8D5-C34602D235B2}"/>
          </ac:spMkLst>
        </pc:spChg>
        <pc:spChg chg="add mod">
          <ac:chgData name="Wang, Lukai" userId="42a40d5c-688c-4677-a5f3-e5d64f4d368d" providerId="ADAL" clId="{971AC896-1F24-41E9-8E21-C12134BC661F}" dt="2024-11-17T17:29:59.758" v="468" actId="20577"/>
          <ac:spMkLst>
            <pc:docMk/>
            <pc:sldMk cId="1810298791" sldId="429"/>
            <ac:spMk id="5" creationId="{CE5DA239-D3A1-D77C-6C74-C6CFAD1ABBB1}"/>
          </ac:spMkLst>
        </pc:spChg>
        <pc:spChg chg="mod">
          <ac:chgData name="Wang, Lukai" userId="42a40d5c-688c-4677-a5f3-e5d64f4d368d" providerId="ADAL" clId="{971AC896-1F24-41E9-8E21-C12134BC661F}" dt="2024-11-17T17:14:23.417" v="53" actId="20577"/>
          <ac:spMkLst>
            <pc:docMk/>
            <pc:sldMk cId="1810298791" sldId="429"/>
            <ac:spMk id="9" creationId="{5D3AC7B1-4A08-6DAA-5623-235BBE693B68}"/>
          </ac:spMkLst>
        </pc:spChg>
        <pc:picChg chg="add mod">
          <ac:chgData name="Wang, Lukai" userId="42a40d5c-688c-4677-a5f3-e5d64f4d368d" providerId="ADAL" clId="{971AC896-1F24-41E9-8E21-C12134BC661F}" dt="2024-11-17T17:27:12.862" v="415" actId="1076"/>
          <ac:picMkLst>
            <pc:docMk/>
            <pc:sldMk cId="1810298791" sldId="429"/>
            <ac:picMk id="4" creationId="{51AABD52-6A33-25E2-2A13-CB19302A2F3B}"/>
          </ac:picMkLst>
        </pc:picChg>
      </pc:sldChg>
      <pc:sldChg chg="del">
        <pc:chgData name="Wang, Lukai" userId="42a40d5c-688c-4677-a5f3-e5d64f4d368d" providerId="ADAL" clId="{971AC896-1F24-41E9-8E21-C12134BC661F}" dt="2024-11-17T18:19:45.347" v="1383" actId="47"/>
        <pc:sldMkLst>
          <pc:docMk/>
          <pc:sldMk cId="2763685599" sldId="432"/>
        </pc:sldMkLst>
      </pc:sldChg>
      <pc:sldChg chg="del">
        <pc:chgData name="Wang, Lukai" userId="42a40d5c-688c-4677-a5f3-e5d64f4d368d" providerId="ADAL" clId="{971AC896-1F24-41E9-8E21-C12134BC661F}" dt="2024-11-17T18:19:44.827" v="1382" actId="47"/>
        <pc:sldMkLst>
          <pc:docMk/>
          <pc:sldMk cId="2846036923" sldId="459"/>
        </pc:sldMkLst>
      </pc:sldChg>
      <pc:sldChg chg="del">
        <pc:chgData name="Wang, Lukai" userId="42a40d5c-688c-4677-a5f3-e5d64f4d368d" providerId="ADAL" clId="{971AC896-1F24-41E9-8E21-C12134BC661F}" dt="2024-11-17T18:19:45.772" v="1384" actId="47"/>
        <pc:sldMkLst>
          <pc:docMk/>
          <pc:sldMk cId="1980264546" sldId="464"/>
        </pc:sldMkLst>
      </pc:sldChg>
      <pc:sldChg chg="del">
        <pc:chgData name="Wang, Lukai" userId="42a40d5c-688c-4677-a5f3-e5d64f4d368d" providerId="ADAL" clId="{971AC896-1F24-41E9-8E21-C12134BC661F}" dt="2024-11-17T18:19:46.209" v="1385" actId="47"/>
        <pc:sldMkLst>
          <pc:docMk/>
          <pc:sldMk cId="4129797496" sldId="465"/>
        </pc:sldMkLst>
      </pc:sldChg>
      <pc:sldChg chg="del">
        <pc:chgData name="Wang, Lukai" userId="42a40d5c-688c-4677-a5f3-e5d64f4d368d" providerId="ADAL" clId="{971AC896-1F24-41E9-8E21-C12134BC661F}" dt="2024-11-17T18:19:48.403" v="1388" actId="47"/>
        <pc:sldMkLst>
          <pc:docMk/>
          <pc:sldMk cId="3455396745" sldId="468"/>
        </pc:sldMkLst>
      </pc:sldChg>
      <pc:sldChg chg="del">
        <pc:chgData name="Wang, Lukai" userId="42a40d5c-688c-4677-a5f3-e5d64f4d368d" providerId="ADAL" clId="{971AC896-1F24-41E9-8E21-C12134BC661F}" dt="2024-11-17T18:19:47.153" v="1387" actId="47"/>
        <pc:sldMkLst>
          <pc:docMk/>
          <pc:sldMk cId="3227348609" sldId="469"/>
        </pc:sldMkLst>
      </pc:sldChg>
      <pc:sldChg chg="del">
        <pc:chgData name="Wang, Lukai" userId="42a40d5c-688c-4677-a5f3-e5d64f4d368d" providerId="ADAL" clId="{971AC896-1F24-41E9-8E21-C12134BC661F}" dt="2024-11-17T18:19:46.649" v="1386" actId="47"/>
        <pc:sldMkLst>
          <pc:docMk/>
          <pc:sldMk cId="4281396742" sldId="473"/>
        </pc:sldMkLst>
      </pc:sldChg>
      <pc:sldChg chg="addSp delSp modSp add mod">
        <pc:chgData name="Wang, Lukai" userId="42a40d5c-688c-4677-a5f3-e5d64f4d368d" providerId="ADAL" clId="{971AC896-1F24-41E9-8E21-C12134BC661F}" dt="2024-11-17T18:00:09.034" v="1186" actId="20577"/>
        <pc:sldMkLst>
          <pc:docMk/>
          <pc:sldMk cId="656819139" sldId="474"/>
        </pc:sldMkLst>
        <pc:spChg chg="add mod">
          <ac:chgData name="Wang, Lukai" userId="42a40d5c-688c-4677-a5f3-e5d64f4d368d" providerId="ADAL" clId="{971AC896-1F24-41E9-8E21-C12134BC661F}" dt="2024-11-17T18:00:09.034" v="1186" actId="20577"/>
          <ac:spMkLst>
            <pc:docMk/>
            <pc:sldMk cId="656819139" sldId="474"/>
            <ac:spMk id="2" creationId="{812DDB36-654C-CD01-BEAD-F8E8184CE101}"/>
          </ac:spMkLst>
        </pc:spChg>
        <pc:spChg chg="add mod">
          <ac:chgData name="Wang, Lukai" userId="42a40d5c-688c-4677-a5f3-e5d64f4d368d" providerId="ADAL" clId="{971AC896-1F24-41E9-8E21-C12134BC661F}" dt="2024-11-17T17:42:19.076" v="691" actId="164"/>
          <ac:spMkLst>
            <pc:docMk/>
            <pc:sldMk cId="656819139" sldId="474"/>
            <ac:spMk id="3" creationId="{44ED7BEC-C005-51C2-C707-17154877C340}"/>
          </ac:spMkLst>
        </pc:spChg>
        <pc:spChg chg="add mod">
          <ac:chgData name="Wang, Lukai" userId="42a40d5c-688c-4677-a5f3-e5d64f4d368d" providerId="ADAL" clId="{971AC896-1F24-41E9-8E21-C12134BC661F}" dt="2024-11-17T17:43:32.097" v="790" actId="164"/>
          <ac:spMkLst>
            <pc:docMk/>
            <pc:sldMk cId="656819139" sldId="474"/>
            <ac:spMk id="5" creationId="{9163C89F-9D05-7187-F71E-750B7438F1D4}"/>
          </ac:spMkLst>
        </pc:spChg>
        <pc:spChg chg="mod">
          <ac:chgData name="Wang, Lukai" userId="42a40d5c-688c-4677-a5f3-e5d64f4d368d" providerId="ADAL" clId="{971AC896-1F24-41E9-8E21-C12134BC661F}" dt="2024-11-17T17:32:38.446" v="521" actId="20577"/>
          <ac:spMkLst>
            <pc:docMk/>
            <pc:sldMk cId="656819139" sldId="474"/>
            <ac:spMk id="9" creationId="{5D3AC7B1-4A08-6DAA-5623-235BBE693B68}"/>
          </ac:spMkLst>
        </pc:spChg>
        <pc:spChg chg="mod">
          <ac:chgData name="Wang, Lukai" userId="42a40d5c-688c-4677-a5f3-e5d64f4d368d" providerId="ADAL" clId="{971AC896-1F24-41E9-8E21-C12134BC661F}" dt="2024-11-17T17:43:32.097" v="790" actId="164"/>
          <ac:spMkLst>
            <pc:docMk/>
            <pc:sldMk cId="656819139" sldId="474"/>
            <ac:spMk id="20" creationId="{00D20F59-68A4-5BCB-E1FB-DBA6F1CCAD71}"/>
          </ac:spMkLst>
        </pc:spChg>
        <pc:spChg chg="mod">
          <ac:chgData name="Wang, Lukai" userId="42a40d5c-688c-4677-a5f3-e5d64f4d368d" providerId="ADAL" clId="{971AC896-1F24-41E9-8E21-C12134BC661F}" dt="2024-11-17T17:42:56.999" v="785" actId="1037"/>
          <ac:spMkLst>
            <pc:docMk/>
            <pc:sldMk cId="656819139" sldId="474"/>
            <ac:spMk id="31" creationId="{C1DC2356-C0DB-0F45-EBBC-1BACF825B11C}"/>
          </ac:spMkLst>
        </pc:spChg>
        <pc:spChg chg="add mod ord">
          <ac:chgData name="Wang, Lukai" userId="42a40d5c-688c-4677-a5f3-e5d64f4d368d" providerId="ADAL" clId="{971AC896-1F24-41E9-8E21-C12134BC661F}" dt="2024-11-17T17:44:05.836" v="916" actId="164"/>
          <ac:spMkLst>
            <pc:docMk/>
            <pc:sldMk cId="656819139" sldId="474"/>
            <ac:spMk id="42" creationId="{C6ABBD02-7ADA-6751-763D-FD7FC4ED734F}"/>
          </ac:spMkLst>
        </pc:spChg>
        <pc:spChg chg="add mod">
          <ac:chgData name="Wang, Lukai" userId="42a40d5c-688c-4677-a5f3-e5d64f4d368d" providerId="ADAL" clId="{971AC896-1F24-41E9-8E21-C12134BC661F}" dt="2024-11-17T17:48:15.549" v="1046" actId="1076"/>
          <ac:spMkLst>
            <pc:docMk/>
            <pc:sldMk cId="656819139" sldId="474"/>
            <ac:spMk id="47" creationId="{65D40839-8A17-0450-FB79-F4CD87E7188F}"/>
          </ac:spMkLst>
        </pc:s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18" creationId="{6AEA44C0-1F28-0AB5-33BB-93D3C35A6774}"/>
          </ac:grpSpMkLst>
        </pc:gr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19" creationId="{B57CFA3B-E2E2-34C4-CD99-66247F26C1E1}"/>
          </ac:grpSpMkLst>
        </pc:grpChg>
        <pc:grpChg chg="add mod">
          <ac:chgData name="Wang, Lukai" userId="42a40d5c-688c-4677-a5f3-e5d64f4d368d" providerId="ADAL" clId="{971AC896-1F24-41E9-8E21-C12134BC661F}" dt="2024-11-17T17:42:19.076" v="691" actId="164"/>
          <ac:grpSpMkLst>
            <pc:docMk/>
            <pc:sldMk cId="656819139" sldId="474"/>
            <ac:grpSpMk id="30" creationId="{84D11B61-19E2-7136-43CF-A227FA69D619}"/>
          </ac:grpSpMkLst>
        </pc:grpChg>
        <pc:grpChg chg="add mod">
          <ac:chgData name="Wang, Lukai" userId="42a40d5c-688c-4677-a5f3-e5d64f4d368d" providerId="ADAL" clId="{971AC896-1F24-41E9-8E21-C12134BC661F}" dt="2024-11-17T17:48:15.549" v="1046" actId="1076"/>
          <ac:grpSpMkLst>
            <pc:docMk/>
            <pc:sldMk cId="656819139" sldId="474"/>
            <ac:grpSpMk id="43" creationId="{4265776D-015B-DF4A-43F9-0BB0115DACA2}"/>
          </ac:grpSpMkLst>
        </pc:grpChg>
        <pc:grpChg chg="add mod">
          <ac:chgData name="Wang, Lukai" userId="42a40d5c-688c-4677-a5f3-e5d64f4d368d" providerId="ADAL" clId="{971AC896-1F24-41E9-8E21-C12134BC661F}" dt="2024-11-17T17:44:05.836" v="916" actId="164"/>
          <ac:grpSpMkLst>
            <pc:docMk/>
            <pc:sldMk cId="656819139" sldId="474"/>
            <ac:grpSpMk id="44" creationId="{EBE0DFAC-9606-CB1F-F4AF-9BD9190A08F9}"/>
          </ac:grpSpMkLst>
        </pc:gr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45" creationId="{043512EB-8423-DB2D-36C3-615ACAEBB980}"/>
          </ac:grpSpMkLst>
        </pc:grpChg>
        <pc:grpChg chg="add mod">
          <ac:chgData name="Wang, Lukai" userId="42a40d5c-688c-4677-a5f3-e5d64f4d368d" providerId="ADAL" clId="{971AC896-1F24-41E9-8E21-C12134BC661F}" dt="2024-11-17T17:48:15.549" v="1046" actId="1076"/>
          <ac:grpSpMkLst>
            <pc:docMk/>
            <pc:sldMk cId="656819139" sldId="474"/>
            <ac:grpSpMk id="46" creationId="{3E53F0F9-3EF7-786C-1D9A-A53ACB56E4C8}"/>
          </ac:grpSpMkLst>
        </pc:grpChg>
        <pc:graphicFrameChg chg="add del mod modGraphic">
          <ac:chgData name="Wang, Lukai" userId="42a40d5c-688c-4677-a5f3-e5d64f4d368d" providerId="ADAL" clId="{971AC896-1F24-41E9-8E21-C12134BC661F}" dt="2024-11-17T17:40:22.346" v="672" actId="478"/>
          <ac:graphicFrameMkLst>
            <pc:docMk/>
            <pc:sldMk cId="656819139" sldId="474"/>
            <ac:graphicFrameMk id="4" creationId="{6A4B7BAF-EC2D-7262-5651-0C51C90F1473}"/>
          </ac:graphicFrameMkLst>
        </pc:graphicFrame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7" creationId="{B45D65A0-2ED7-0600-2F92-4CE096A94D22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8" creationId="{8380866C-C4A1-0D67-9B1E-F32A14D192AB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0" creationId="{E238E1CB-15F8-E23F-83D8-49984CEB721C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1" creationId="{E0673933-90BB-C0F6-2897-568337938F71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2" creationId="{FCF166E9-8276-8CE2-6CAA-F95D5D6FEA14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3" creationId="{4B7AB79A-E55D-E826-1FE1-D8FF6155C7C4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4" creationId="{BD9D00E3-7ABE-AB60-F0A7-1ADEB5F065C8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5" creationId="{4665C06F-07A8-8E3F-9D14-5446A243C1AD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6" creationId="{2F7CCE36-E801-7116-0896-3313D0D27A89}"/>
          </ac:cxnSpMkLst>
        </pc:cxnChg>
        <pc:cxnChg chg="add del mod">
          <ac:chgData name="Wang, Lukai" userId="42a40d5c-688c-4677-a5f3-e5d64f4d368d" providerId="ADAL" clId="{971AC896-1F24-41E9-8E21-C12134BC661F}" dt="2024-11-17T17:39:48.315" v="659" actId="478"/>
          <ac:cxnSpMkLst>
            <pc:docMk/>
            <pc:sldMk cId="656819139" sldId="474"/>
            <ac:cxnSpMk id="17" creationId="{9A0474EF-7548-83D8-4A69-61EB97080B37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1" creationId="{1D8C0E9F-0547-B21B-8A58-348BEA3980B3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2" creationId="{95F00CCF-85D7-0417-0A79-015B2129E52D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3" creationId="{4804388F-4631-34E5-647E-96C754FEAAB0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4" creationId="{02B8FA78-BDFD-E4B6-DC7C-02660B7D11CB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5" creationId="{AF7AE47C-9DC0-DC7E-2341-9AB5002F4209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6" creationId="{C9824532-3329-8BB9-2881-0219B03F8A9D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7" creationId="{A8C24FC1-BD78-194A-B493-BDC4B5027B5E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8" creationId="{F7F63813-BFE6-9072-F5CF-D9200BADB60A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9" creationId="{E9594035-5B4A-BF28-52A0-33DC37A08004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2" creationId="{52805C6D-0795-563D-0AFE-6BF96CAC6C5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3" creationId="{62B245E2-FC22-85F4-D25A-556695C9E734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4" creationId="{33497AE0-8E08-765D-317E-F484642DAA8E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5" creationId="{E063275D-EEFC-C504-3773-82F02F173CF8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6" creationId="{2A0DF144-D8A9-8210-ECE5-8895562A5CA0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7" creationId="{491A74C9-B71F-321E-FC23-8C78E1190BD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8" creationId="{FAC9F689-C0F4-78A9-0EFB-269C70FF9B9F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9" creationId="{5C17CE1F-8EAE-9BB1-4B2C-E3956505D47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40" creationId="{EEEF8EE2-6FCC-1E56-ED63-AA66896350B4}"/>
          </ac:cxnSpMkLst>
        </pc:cxnChg>
        <pc:cxnChg chg="add mod">
          <ac:chgData name="Wang, Lukai" userId="42a40d5c-688c-4677-a5f3-e5d64f4d368d" providerId="ADAL" clId="{971AC896-1F24-41E9-8E21-C12134BC661F}" dt="2024-11-17T17:41:13.230" v="678"/>
          <ac:cxnSpMkLst>
            <pc:docMk/>
            <pc:sldMk cId="656819139" sldId="474"/>
            <ac:cxnSpMk id="41" creationId="{86AF4347-DE2E-4B76-6673-852B43120165}"/>
          </ac:cxnSpMkLst>
        </pc:cxnChg>
      </pc:sldChg>
    </pc:docChg>
  </pc:docChgLst>
  <pc:docChgLst>
    <pc:chgData name="Wang, Lukai" userId="42a40d5c-688c-4677-a5f3-e5d64f4d368d" providerId="ADAL" clId="{C60595B3-FE07-44C4-BE38-5AD18F404BD2}"/>
    <pc:docChg chg="custSel addSld modSld">
      <pc:chgData name="Wang, Lukai" userId="42a40d5c-688c-4677-a5f3-e5d64f4d368d" providerId="ADAL" clId="{C60595B3-FE07-44C4-BE38-5AD18F404BD2}" dt="2024-11-30T23:41:44.743" v="118" actId="1076"/>
      <pc:docMkLst>
        <pc:docMk/>
      </pc:docMkLst>
      <pc:sldChg chg="addSp delSp modSp add mod">
        <pc:chgData name="Wang, Lukai" userId="42a40d5c-688c-4677-a5f3-e5d64f4d368d" providerId="ADAL" clId="{C60595B3-FE07-44C4-BE38-5AD18F404BD2}" dt="2024-11-30T23:39:00.078" v="42" actId="14100"/>
        <pc:sldMkLst>
          <pc:docMk/>
          <pc:sldMk cId="1539622854" sldId="475"/>
        </pc:sldMkLst>
        <pc:spChg chg="del mod">
          <ac:chgData name="Wang, Lukai" userId="42a40d5c-688c-4677-a5f3-e5d64f4d368d" providerId="ADAL" clId="{C60595B3-FE07-44C4-BE38-5AD18F404BD2}" dt="2024-11-30T23:37:13.312" v="11" actId="478"/>
          <ac:spMkLst>
            <pc:docMk/>
            <pc:sldMk cId="1539622854" sldId="475"/>
            <ac:spMk id="3" creationId="{A405512E-1903-A91C-C8D9-99E7CF43A5CD}"/>
          </ac:spMkLst>
        </pc:spChg>
        <pc:spChg chg="mod">
          <ac:chgData name="Wang, Lukai" userId="42a40d5c-688c-4677-a5f3-e5d64f4d368d" providerId="ADAL" clId="{C60595B3-FE07-44C4-BE38-5AD18F404BD2}" dt="2024-11-30T23:37:30.495" v="26" actId="20577"/>
          <ac:spMkLst>
            <pc:docMk/>
            <pc:sldMk cId="1539622854" sldId="475"/>
            <ac:spMk id="9" creationId="{5D3AC7B1-4A08-6DAA-5623-235BBE693B68}"/>
          </ac:spMkLst>
        </pc:spChg>
        <pc:spChg chg="del">
          <ac:chgData name="Wang, Lukai" userId="42a40d5c-688c-4677-a5f3-e5d64f4d368d" providerId="ADAL" clId="{C60595B3-FE07-44C4-BE38-5AD18F404BD2}" dt="2024-11-30T23:35:29.737" v="5" actId="478"/>
          <ac:spMkLst>
            <pc:docMk/>
            <pc:sldMk cId="1539622854" sldId="475"/>
            <ac:spMk id="13" creationId="{945F8DCC-E5C9-C079-C986-F394C06161C0}"/>
          </ac:spMkLst>
        </pc:spChg>
        <pc:spChg chg="del">
          <ac:chgData name="Wang, Lukai" userId="42a40d5c-688c-4677-a5f3-e5d64f4d368d" providerId="ADAL" clId="{C60595B3-FE07-44C4-BE38-5AD18F404BD2}" dt="2024-11-30T23:35:25.616" v="4" actId="478"/>
          <ac:spMkLst>
            <pc:docMk/>
            <pc:sldMk cId="1539622854" sldId="475"/>
            <ac:spMk id="14" creationId="{8F31210F-00A2-A619-EE18-15EA60405F41}"/>
          </ac:spMkLst>
        </pc:spChg>
        <pc:spChg chg="del">
          <ac:chgData name="Wang, Lukai" userId="42a40d5c-688c-4677-a5f3-e5d64f4d368d" providerId="ADAL" clId="{C60595B3-FE07-44C4-BE38-5AD18F404BD2}" dt="2024-11-30T23:35:32.704" v="6" actId="478"/>
          <ac:spMkLst>
            <pc:docMk/>
            <pc:sldMk cId="1539622854" sldId="475"/>
            <ac:spMk id="15" creationId="{919BA035-51A5-4EEC-FEFF-C6BAD87E9F0B}"/>
          </ac:spMkLst>
        </pc:spChg>
        <pc:picChg chg="add mod">
          <ac:chgData name="Wang, Lukai" userId="42a40d5c-688c-4677-a5f3-e5d64f4d368d" providerId="ADAL" clId="{C60595B3-FE07-44C4-BE38-5AD18F404BD2}" dt="2024-11-30T23:38:12.224" v="33" actId="1076"/>
          <ac:picMkLst>
            <pc:docMk/>
            <pc:sldMk cId="1539622854" sldId="475"/>
            <ac:picMk id="4" creationId="{6C031F2C-53AB-E431-6691-0E1900CF7B95}"/>
          </ac:picMkLst>
        </pc:picChg>
        <pc:picChg chg="add mod">
          <ac:chgData name="Wang, Lukai" userId="42a40d5c-688c-4677-a5f3-e5d64f4d368d" providerId="ADAL" clId="{C60595B3-FE07-44C4-BE38-5AD18F404BD2}" dt="2024-11-30T23:38:12.224" v="33" actId="1076"/>
          <ac:picMkLst>
            <pc:docMk/>
            <pc:sldMk cId="1539622854" sldId="475"/>
            <ac:picMk id="6" creationId="{AEC98743-FB58-9F26-C994-9EB75A9794A2}"/>
          </ac:picMkLst>
        </pc:picChg>
        <pc:picChg chg="del">
          <ac:chgData name="Wang, Lukai" userId="42a40d5c-688c-4677-a5f3-e5d64f4d368d" providerId="ADAL" clId="{C60595B3-FE07-44C4-BE38-5AD18F404BD2}" dt="2024-11-30T23:35:19.093" v="1" actId="478"/>
          <ac:picMkLst>
            <pc:docMk/>
            <pc:sldMk cId="1539622854" sldId="475"/>
            <ac:picMk id="7" creationId="{42FC4F45-02C6-E5B2-C27E-EA0081760DBE}"/>
          </ac:picMkLst>
        </pc:picChg>
        <pc:picChg chg="del">
          <ac:chgData name="Wang, Lukai" userId="42a40d5c-688c-4677-a5f3-e5d64f4d368d" providerId="ADAL" clId="{C60595B3-FE07-44C4-BE38-5AD18F404BD2}" dt="2024-11-30T23:35:20.942" v="2" actId="478"/>
          <ac:picMkLst>
            <pc:docMk/>
            <pc:sldMk cId="1539622854" sldId="475"/>
            <ac:picMk id="10" creationId="{9576C55A-8800-5914-D766-C69C4FAC8E11}"/>
          </ac:picMkLst>
        </pc:picChg>
        <pc:picChg chg="add mod">
          <ac:chgData name="Wang, Lukai" userId="42a40d5c-688c-4677-a5f3-e5d64f4d368d" providerId="ADAL" clId="{C60595B3-FE07-44C4-BE38-5AD18F404BD2}" dt="2024-11-30T23:38:35.784" v="38" actId="1076"/>
          <ac:picMkLst>
            <pc:docMk/>
            <pc:sldMk cId="1539622854" sldId="475"/>
            <ac:picMk id="11" creationId="{47337954-8CBD-728F-53AC-D6274583115E}"/>
          </ac:picMkLst>
        </pc:picChg>
        <pc:picChg chg="del">
          <ac:chgData name="Wang, Lukai" userId="42a40d5c-688c-4677-a5f3-e5d64f4d368d" providerId="ADAL" clId="{C60595B3-FE07-44C4-BE38-5AD18F404BD2}" dt="2024-11-30T23:35:22.559" v="3" actId="478"/>
          <ac:picMkLst>
            <pc:docMk/>
            <pc:sldMk cId="1539622854" sldId="475"/>
            <ac:picMk id="12" creationId="{54CF3038-6FB7-10AC-4291-F21DD092D327}"/>
          </ac:picMkLst>
        </pc:picChg>
        <pc:picChg chg="add mod">
          <ac:chgData name="Wang, Lukai" userId="42a40d5c-688c-4677-a5f3-e5d64f4d368d" providerId="ADAL" clId="{C60595B3-FE07-44C4-BE38-5AD18F404BD2}" dt="2024-11-30T23:39:00.078" v="42" actId="14100"/>
          <ac:picMkLst>
            <pc:docMk/>
            <pc:sldMk cId="1539622854" sldId="475"/>
            <ac:picMk id="17" creationId="{F10EEBE5-0B98-7C1D-72EF-7300FFBF7F53}"/>
          </ac:picMkLst>
        </pc:picChg>
      </pc:sldChg>
      <pc:sldChg chg="addSp delSp modSp add mod">
        <pc:chgData name="Wang, Lukai" userId="42a40d5c-688c-4677-a5f3-e5d64f4d368d" providerId="ADAL" clId="{C60595B3-FE07-44C4-BE38-5AD18F404BD2}" dt="2024-11-30T23:40:45.503" v="90" actId="1076"/>
        <pc:sldMkLst>
          <pc:docMk/>
          <pc:sldMk cId="1409333715" sldId="476"/>
        </pc:sldMkLst>
        <pc:spChg chg="mod">
          <ac:chgData name="Wang, Lukai" userId="42a40d5c-688c-4677-a5f3-e5d64f4d368d" providerId="ADAL" clId="{C60595B3-FE07-44C4-BE38-5AD18F404BD2}" dt="2024-11-30T23:40:18.288" v="83" actId="20577"/>
          <ac:spMkLst>
            <pc:docMk/>
            <pc:sldMk cId="1409333715" sldId="476"/>
            <ac:spMk id="9" creationId="{5D3AC7B1-4A08-6DAA-5623-235BBE693B68}"/>
          </ac:spMkLst>
        </pc:spChg>
        <pc:picChg chg="add mod">
          <ac:chgData name="Wang, Lukai" userId="42a40d5c-688c-4677-a5f3-e5d64f4d368d" providerId="ADAL" clId="{C60595B3-FE07-44C4-BE38-5AD18F404BD2}" dt="2024-11-30T23:40:45.503" v="90" actId="1076"/>
          <ac:picMkLst>
            <pc:docMk/>
            <pc:sldMk cId="1409333715" sldId="476"/>
            <ac:picMk id="3" creationId="{A7FCE5D8-CBED-92AE-8378-3A98E20A6D45}"/>
          </ac:picMkLst>
        </pc:picChg>
        <pc:picChg chg="del">
          <ac:chgData name="Wang, Lukai" userId="42a40d5c-688c-4677-a5f3-e5d64f4d368d" providerId="ADAL" clId="{C60595B3-FE07-44C4-BE38-5AD18F404BD2}" dt="2024-11-30T23:39:17.487" v="55" actId="478"/>
          <ac:picMkLst>
            <pc:docMk/>
            <pc:sldMk cId="1409333715" sldId="476"/>
            <ac:picMk id="4" creationId="{6C031F2C-53AB-E431-6691-0E1900CF7B95}"/>
          </ac:picMkLst>
        </pc:picChg>
        <pc:picChg chg="del">
          <ac:chgData name="Wang, Lukai" userId="42a40d5c-688c-4677-a5f3-e5d64f4d368d" providerId="ADAL" clId="{C60595B3-FE07-44C4-BE38-5AD18F404BD2}" dt="2024-11-30T23:39:19.246" v="56" actId="478"/>
          <ac:picMkLst>
            <pc:docMk/>
            <pc:sldMk cId="1409333715" sldId="476"/>
            <ac:picMk id="6" creationId="{AEC98743-FB58-9F26-C994-9EB75A9794A2}"/>
          </ac:picMkLst>
        </pc:picChg>
        <pc:picChg chg="add mod">
          <ac:chgData name="Wang, Lukai" userId="42a40d5c-688c-4677-a5f3-e5d64f4d368d" providerId="ADAL" clId="{C60595B3-FE07-44C4-BE38-5AD18F404BD2}" dt="2024-11-30T23:40:45.503" v="90" actId="1076"/>
          <ac:picMkLst>
            <pc:docMk/>
            <pc:sldMk cId="1409333715" sldId="476"/>
            <ac:picMk id="7" creationId="{B83BEE1F-55EA-9323-EA06-4F95CFFE1253}"/>
          </ac:picMkLst>
        </pc:picChg>
        <pc:picChg chg="del">
          <ac:chgData name="Wang, Lukai" userId="42a40d5c-688c-4677-a5f3-e5d64f4d368d" providerId="ADAL" clId="{C60595B3-FE07-44C4-BE38-5AD18F404BD2}" dt="2024-11-30T23:39:22.751" v="58" actId="478"/>
          <ac:picMkLst>
            <pc:docMk/>
            <pc:sldMk cId="1409333715" sldId="476"/>
            <ac:picMk id="11" creationId="{47337954-8CBD-728F-53AC-D6274583115E}"/>
          </ac:picMkLst>
        </pc:picChg>
        <pc:picChg chg="del">
          <ac:chgData name="Wang, Lukai" userId="42a40d5c-688c-4677-a5f3-e5d64f4d368d" providerId="ADAL" clId="{C60595B3-FE07-44C4-BE38-5AD18F404BD2}" dt="2024-11-30T23:39:21.087" v="57" actId="478"/>
          <ac:picMkLst>
            <pc:docMk/>
            <pc:sldMk cId="1409333715" sldId="476"/>
            <ac:picMk id="17" creationId="{F10EEBE5-0B98-7C1D-72EF-7300FFBF7F53}"/>
          </ac:picMkLst>
        </pc:picChg>
      </pc:sldChg>
      <pc:sldChg chg="addSp delSp modSp add mod">
        <pc:chgData name="Wang, Lukai" userId="42a40d5c-688c-4677-a5f3-e5d64f4d368d" providerId="ADAL" clId="{C60595B3-FE07-44C4-BE38-5AD18F404BD2}" dt="2024-11-30T23:41:44.743" v="118" actId="1076"/>
        <pc:sldMkLst>
          <pc:docMk/>
          <pc:sldMk cId="1920478922" sldId="477"/>
        </pc:sldMkLst>
        <pc:spChg chg="mod">
          <ac:chgData name="Wang, Lukai" userId="42a40d5c-688c-4677-a5f3-e5d64f4d368d" providerId="ADAL" clId="{C60595B3-FE07-44C4-BE38-5AD18F404BD2}" dt="2024-11-30T23:41:00.707" v="106" actId="20577"/>
          <ac:spMkLst>
            <pc:docMk/>
            <pc:sldMk cId="1920478922" sldId="477"/>
            <ac:spMk id="9" creationId="{5D3AC7B1-4A08-6DAA-5623-235BBE693B68}"/>
          </ac:spMkLst>
        </pc:spChg>
        <pc:picChg chg="del">
          <ac:chgData name="Wang, Lukai" userId="42a40d5c-688c-4677-a5f3-e5d64f4d368d" providerId="ADAL" clId="{C60595B3-FE07-44C4-BE38-5AD18F404BD2}" dt="2024-11-30T23:41:03.012" v="107" actId="478"/>
          <ac:picMkLst>
            <pc:docMk/>
            <pc:sldMk cId="1920478922" sldId="477"/>
            <ac:picMk id="3" creationId="{A7FCE5D8-CBED-92AE-8378-3A98E20A6D45}"/>
          </ac:picMkLst>
        </pc:picChg>
        <pc:picChg chg="add mod">
          <ac:chgData name="Wang, Lukai" userId="42a40d5c-688c-4677-a5f3-e5d64f4d368d" providerId="ADAL" clId="{C60595B3-FE07-44C4-BE38-5AD18F404BD2}" dt="2024-11-30T23:41:44.743" v="118" actId="1076"/>
          <ac:picMkLst>
            <pc:docMk/>
            <pc:sldMk cId="1920478922" sldId="477"/>
            <ac:picMk id="4" creationId="{BF6CB878-3E7F-3C7D-FF2B-3014B1A3BACD}"/>
          </ac:picMkLst>
        </pc:picChg>
        <pc:picChg chg="add mod">
          <ac:chgData name="Wang, Lukai" userId="42a40d5c-688c-4677-a5f3-e5d64f4d368d" providerId="ADAL" clId="{C60595B3-FE07-44C4-BE38-5AD18F404BD2}" dt="2024-11-30T23:41:44.743" v="118" actId="1076"/>
          <ac:picMkLst>
            <pc:docMk/>
            <pc:sldMk cId="1920478922" sldId="477"/>
            <ac:picMk id="6" creationId="{ABAEF4C7-1A02-804F-BF29-D0BEB4350CD8}"/>
          </ac:picMkLst>
        </pc:picChg>
        <pc:picChg chg="del">
          <ac:chgData name="Wang, Lukai" userId="42a40d5c-688c-4677-a5f3-e5d64f4d368d" providerId="ADAL" clId="{C60595B3-FE07-44C4-BE38-5AD18F404BD2}" dt="2024-11-30T23:41:04.888" v="108" actId="478"/>
          <ac:picMkLst>
            <pc:docMk/>
            <pc:sldMk cId="1920478922" sldId="477"/>
            <ac:picMk id="7" creationId="{B83BEE1F-55EA-9323-EA06-4F95CFFE12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0F09-7FD8-4C72-BF75-4118C1E313B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65D9-76AF-408C-BBEA-BE129EDC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pba.py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44DD-60FC-164E-1C1B-177224E48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9EB92-5A4C-3BA3-8F23-3E97C2AA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94AC-6901-9AC4-9033-A0BE9D23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CD57-6A3C-8323-C6D6-B487BF2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2993-0A1D-5FA2-B780-29C1C8B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308F-EE46-0EFB-8A8B-8BA54C3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5A351-704C-1DA6-8790-6B4BA998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2857-C2DD-7D75-8DA1-004114F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EF71-7BD0-B507-C587-18F61FD7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9B3F-E3D9-574A-2497-3DF216B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57C19-83F3-E63F-C168-D5AC1E67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1E6A-6D05-9FE5-F248-F383E58E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D968-8CD8-1F82-A009-BB5833A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AE2C-3858-2958-011E-3B5DC1F1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50C8-E852-8BA3-F4B8-A9B3A4B8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00DE-0860-DA78-C421-9912A831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2A57-E155-63DC-2EDB-8D72B574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75BF-298E-DF2B-D29F-FD9C604E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04E5-0438-0AFC-81F3-D6C853EF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7CC5-4F1C-87A8-75BA-573A5D4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636-9F9B-7819-66FF-1BEFB902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F802-30F6-A4B1-96CF-6053164A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923B-D8AA-9629-33D3-6053250E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2547-7B48-3E06-E9F0-AF61D83C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5C51-F09F-5628-07BC-3D7C731E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84F6-066B-D0C4-4299-7737DE9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5312-272B-A6F7-1D80-D6671604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9403-F519-51E9-8A43-580EF23B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B36A-A8A5-62AC-764A-751D4CB0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5A09-19C2-85CF-7441-4B4FB599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2D3C-7FCF-01BF-78C9-446543E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220-85E6-2216-D9E7-4FB8786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3B21-0B6D-A2B6-7948-353668DA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8E2BE-0D82-4810-24F2-D2D093AB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E7CB-999F-B15D-0873-7FE2A299C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7301-938B-4C9A-F625-6855A978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67ED-74AD-DD05-C11B-438524DE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51CA-175E-27E0-589E-562A211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12531-7EB6-56B0-D808-57B6AD0A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B72-9F58-EE03-C918-29D6DE9E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F0F6-EBBA-3EF3-C0CD-F3A38DEA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95A5-251D-D607-B1DA-CD3194F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D5831-D2B6-5211-15FB-81F4A96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D165-8AD8-04EA-CDA3-B647C87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12A3D-427A-A4A4-885E-16EA2E2A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4BA3-018A-F8BA-75D3-D0B1580E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96C-60BF-382D-85E6-B9E10A18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3111-C72A-C017-1172-76362DD7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2317-B649-0C73-8168-2FDC4E19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B086-AE19-A90A-5530-B3455104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A138-9661-F50D-7AB8-DE0AB3AB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0975-10AC-E30C-1B20-1D291435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78E-C546-164D-C1FD-BBFEA6D7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A2C9-EC91-6357-98D6-199CA967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D82B-65E2-07C5-B7CC-B6D9C62C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CC4F-E459-45B4-9B98-E91DF90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1E8B-9608-1B29-010E-D3BDEC3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CFC5-2126-1C92-E466-36E92C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8C578-290A-B189-4074-C8DC335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C5F-C47F-9DD2-637A-4812B168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2FF2-1CF6-8B3B-36D5-352D1ED2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A1CD-1F25-4F2F-81DD-0B6A9FD60EC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B1C4-3F53-7432-B542-CD7D31D8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2107-88D3-B5E0-2E2E-008E55C1A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system: 2D tomographic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Field of view (FOV): a unit disk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Kernel: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32 strips, 16 angles: a total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×16=512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sensitivity functions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Object pixels: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×64=4096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8=64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Expansion function matrices for different pixels: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512×64</m:t>
                        </m:r>
                      </m:sup>
                    </m:sSup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4096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blipFill>
                <a:blip r:embed="rId3"/>
                <a:stretch>
                  <a:fillRect l="-456" t="-17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E53F0F9-3EF7-786C-1D9A-A53ACB56E4C8}"/>
              </a:ext>
            </a:extLst>
          </p:cNvPr>
          <p:cNvGrpSpPr/>
          <p:nvPr/>
        </p:nvGrpSpPr>
        <p:grpSpPr>
          <a:xfrm>
            <a:off x="6909985" y="3858853"/>
            <a:ext cx="1648089" cy="1671993"/>
            <a:chOff x="6009086" y="2587837"/>
            <a:chExt cx="1648089" cy="167199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ABBD02-7ADA-6751-763D-FD7FC4ED734F}"/>
                </a:ext>
              </a:extLst>
            </p:cNvPr>
            <p:cNvSpPr/>
            <p:nvPr/>
          </p:nvSpPr>
          <p:spPr>
            <a:xfrm>
              <a:off x="6009086" y="2587837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E0DFAC-9606-CB1F-F4AF-9BD9190A08F9}"/>
                </a:ext>
              </a:extLst>
            </p:cNvPr>
            <p:cNvGrpSpPr/>
            <p:nvPr/>
          </p:nvGrpSpPr>
          <p:grpSpPr>
            <a:xfrm>
              <a:off x="6025186" y="2616867"/>
              <a:ext cx="1631989" cy="1631989"/>
              <a:chOff x="8555026" y="2152756"/>
              <a:chExt cx="1631989" cy="163198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AEA44C0-1F28-0AB5-33BB-93D3C35A6774}"/>
                  </a:ext>
                </a:extLst>
              </p:cNvPr>
              <p:cNvGrpSpPr/>
              <p:nvPr/>
            </p:nvGrpSpPr>
            <p:grpSpPr>
              <a:xfrm>
                <a:off x="8555026" y="2212848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163C89F-9D05-7187-F71E-750B7438F1D4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45D65A0-2ED7-0600-2F92-4CE096A94D22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380866C-C4A1-0D67-9B1E-F32A14D192AB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238E1CB-15F8-E23F-83D8-49984CEB721C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0673933-90BB-C0F6-2897-568337938F71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CF166E9-8276-8CE2-6CAA-F95D5D6FEA14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7AB79A-E55D-E826-1FE1-D8FF6155C7C4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D9D00E3-7ABE-AB60-F0A7-1ADEB5F065C8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665C06F-07A8-8E3F-9D14-5446A243C1AD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7CCE36-E801-7116-0896-3313D0D27A89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57CFA3B-E2E2-34C4-CD99-66247F26C1E1}"/>
                  </a:ext>
                </a:extLst>
              </p:cNvPr>
              <p:cNvGrpSpPr/>
              <p:nvPr/>
            </p:nvGrpSpPr>
            <p:grpSpPr>
              <a:xfrm rot="2850874">
                <a:off x="8550453" y="2191511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0D20F59-68A4-5BCB-E1FB-DBA6F1CCAD71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D8C0E9F-0547-B21B-8A58-348BEA3980B3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5F00CCF-85D7-0417-0A79-015B2129E52D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804388F-4631-34E5-647E-96C754FEAAB0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B8FA78-BDFD-E4B6-DC7C-02660B7D11CB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F7AE47C-9DC0-DC7E-2341-9AB5002F4209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824532-3329-8BB9-2881-0219B03F8A9D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C24FC1-BD78-194A-B493-BDC4B5027B5E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7F63813-BFE6-9072-F5CF-D9200BADB60A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9594035-5B4A-BF28-52A0-33DC37A08004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776D-015B-DF4A-43F9-0BB0115DACA2}"/>
              </a:ext>
            </a:extLst>
          </p:cNvPr>
          <p:cNvGrpSpPr/>
          <p:nvPr/>
        </p:nvGrpSpPr>
        <p:grpSpPr>
          <a:xfrm>
            <a:off x="2766275" y="3864018"/>
            <a:ext cx="1643588" cy="1671993"/>
            <a:chOff x="1865376" y="2593002"/>
            <a:chExt cx="1643588" cy="16719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ED7BEC-C005-51C2-C707-17154877C340}"/>
                </a:ext>
              </a:extLst>
            </p:cNvPr>
            <p:cNvSpPr/>
            <p:nvPr/>
          </p:nvSpPr>
          <p:spPr>
            <a:xfrm>
              <a:off x="1865376" y="2593002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D11B61-19E2-7136-43CF-A227FA69D619}"/>
                </a:ext>
              </a:extLst>
            </p:cNvPr>
            <p:cNvGrpSpPr/>
            <p:nvPr/>
          </p:nvGrpSpPr>
          <p:grpSpPr>
            <a:xfrm>
              <a:off x="1876079" y="2651758"/>
              <a:ext cx="1628941" cy="1554480"/>
              <a:chOff x="5897170" y="2103120"/>
              <a:chExt cx="1628941" cy="15544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DC2356-C0DB-0F45-EBBC-1BACF825B11C}"/>
                  </a:ext>
                </a:extLst>
              </p:cNvPr>
              <p:cNvSpPr/>
              <p:nvPr/>
            </p:nvSpPr>
            <p:spPr>
              <a:xfrm>
                <a:off x="5897170" y="2103120"/>
                <a:ext cx="1622845" cy="15544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2805C6D-0795-563D-0AFE-6BF96CAC6C52}"/>
                  </a:ext>
                </a:extLst>
              </p:cNvPr>
              <p:cNvCxnSpPr/>
              <p:nvPr/>
            </p:nvCxnSpPr>
            <p:spPr>
              <a:xfrm>
                <a:off x="5897170" y="22677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2B245E2-FC22-85F4-D25A-556695C9E734}"/>
                  </a:ext>
                </a:extLst>
              </p:cNvPr>
              <p:cNvCxnSpPr/>
              <p:nvPr/>
            </p:nvCxnSpPr>
            <p:spPr>
              <a:xfrm>
                <a:off x="5897170" y="24201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3497AE0-8E08-765D-317E-F484642DAA8E}"/>
                  </a:ext>
                </a:extLst>
              </p:cNvPr>
              <p:cNvCxnSpPr/>
              <p:nvPr/>
            </p:nvCxnSpPr>
            <p:spPr>
              <a:xfrm>
                <a:off x="5897170" y="257556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063275D-EEFC-C504-3773-82F02F173CF8}"/>
                  </a:ext>
                </a:extLst>
              </p:cNvPr>
              <p:cNvCxnSpPr/>
              <p:nvPr/>
            </p:nvCxnSpPr>
            <p:spPr>
              <a:xfrm>
                <a:off x="5897170" y="2721864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0DF144-D8A9-8210-ECE5-8895562A5CA0}"/>
                  </a:ext>
                </a:extLst>
              </p:cNvPr>
              <p:cNvCxnSpPr/>
              <p:nvPr/>
            </p:nvCxnSpPr>
            <p:spPr>
              <a:xfrm>
                <a:off x="5897170" y="287879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91A74C9-B71F-321E-FC23-8C78E1190BD2}"/>
                  </a:ext>
                </a:extLst>
              </p:cNvPr>
              <p:cNvCxnSpPr/>
              <p:nvPr/>
            </p:nvCxnSpPr>
            <p:spPr>
              <a:xfrm>
                <a:off x="5903266" y="30236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C9F689-C0F4-78A9-0EFB-269C70FF9B9F}"/>
                  </a:ext>
                </a:extLst>
              </p:cNvPr>
              <p:cNvCxnSpPr/>
              <p:nvPr/>
            </p:nvCxnSpPr>
            <p:spPr>
              <a:xfrm>
                <a:off x="5903266" y="31760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C17CE1F-8EAE-9BB1-4B2C-E3956505D472}"/>
                  </a:ext>
                </a:extLst>
              </p:cNvPr>
              <p:cNvCxnSpPr/>
              <p:nvPr/>
            </p:nvCxnSpPr>
            <p:spPr>
              <a:xfrm>
                <a:off x="5903266" y="3340608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EEF8EE2-6FCC-1E56-ED63-AA66896350B4}"/>
                  </a:ext>
                </a:extLst>
              </p:cNvPr>
              <p:cNvCxnSpPr/>
              <p:nvPr/>
            </p:nvCxnSpPr>
            <p:spPr>
              <a:xfrm>
                <a:off x="5903266" y="350520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D40839-8A17-0450-FB79-F4CD87E7188F}"/>
              </a:ext>
            </a:extLst>
          </p:cNvPr>
          <p:cNvSpPr/>
          <p:nvPr/>
        </p:nvSpPr>
        <p:spPr>
          <a:xfrm>
            <a:off x="4809744" y="4395214"/>
            <a:ext cx="1617269" cy="79024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6568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generation: 500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Signal: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circ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(0,0.5)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.5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,0.5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Background (10 lumps):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∈(−0.5,0.5)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blipFill>
                <a:blip r:embed="rId3"/>
                <a:stretch>
                  <a:fillRect l="-587" t="-1598" b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AABD52-6A33-25E2-2A13-CB19302A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23" y="3333213"/>
            <a:ext cx="8540496" cy="2391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/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For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SNR is large, making the object visually clearer. Conversely, for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the background amplitude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 increases leading to a decrease in SNR and making it more challenging to visually discern the object.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blipFill>
                <a:blip r:embed="rId5"/>
                <a:stretch>
                  <a:fillRect l="-439" t="-3911" b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2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econstruction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SVD decomposition and SVD-based pseudo-inverse: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econstruction</a:t>
                </a:r>
                <a:r>
                  <a:rPr lang="en-US" dirty="0">
                    <a:latin typeface="Cambria Math" panose="02040503050406030204" pitchFamily="18" charset="0"/>
                  </a:rPr>
                  <a:t>: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𝐻𝑓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blipFill>
                <a:blip r:embed="rId3"/>
                <a:stretch>
                  <a:fillRect l="-810" t="-2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FC4F45-02C6-E5B2-C27E-EA008176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86" y="248456"/>
            <a:ext cx="5120252" cy="2063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6C55A-8800-5914-D766-C69C4FAC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486" y="2394029"/>
            <a:ext cx="5120251" cy="2063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F3038-6FB7-10AC-4291-F21DD092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486" y="4530458"/>
            <a:ext cx="5120251" cy="206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/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×64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/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/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1F2C-53AB-E431-6691-0E1900CF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73" y="819848"/>
            <a:ext cx="4479061" cy="2828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98743-FB58-9F26-C994-9EB75A97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34" y="819847"/>
            <a:ext cx="4479061" cy="2828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337954-8CBD-728F-53AC-D6274583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73" y="3648455"/>
            <a:ext cx="4479061" cy="28286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0EEBE5-0B98-7C1D-72EF-7300FFBF7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535" y="3648455"/>
            <a:ext cx="4479060" cy="28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/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8×8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blipFill>
                <a:blip r:embed="rId3"/>
                <a:stretch>
                  <a:fillRect l="-12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FCE5D8-CBED-92AE-8378-3A98E20A6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12" y="627825"/>
            <a:ext cx="7424928" cy="2919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BEE1F-55EA-9323-EA06-4F95CFFE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001" y="3547239"/>
            <a:ext cx="7430781" cy="29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3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/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64×64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blipFill>
                <a:blip r:embed="rId3"/>
                <a:stretch>
                  <a:fillRect l="-12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CB878-3E7F-3C7D-FF2B-3014B1A3B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4" y="627825"/>
            <a:ext cx="7319342" cy="2875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EF4C7-1A02-804F-BF29-D0BEB4350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544" y="3503457"/>
            <a:ext cx="7319344" cy="28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F812E6609434DA8633D12E8A65FAC" ma:contentTypeVersion="15" ma:contentTypeDescription="Create a new document." ma:contentTypeScope="" ma:versionID="b65c8206aacb6a2f09658d1288328316">
  <xsd:schema xmlns:xsd="http://www.w3.org/2001/XMLSchema" xmlns:xs="http://www.w3.org/2001/XMLSchema" xmlns:p="http://schemas.microsoft.com/office/2006/metadata/properties" xmlns:ns3="65ab1a49-e739-4593-bd50-31927be0d00d" xmlns:ns4="33e0619f-d250-4555-b544-2748c73268b5" targetNamespace="http://schemas.microsoft.com/office/2006/metadata/properties" ma:root="true" ma:fieldsID="00031ad9e95b0eece4881d6199365dd2" ns3:_="" ns4:_="">
    <xsd:import namespace="65ab1a49-e739-4593-bd50-31927be0d00d"/>
    <xsd:import namespace="33e0619f-d250-4555-b544-2748c73268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b1a49-e739-4593-bd50-31927be0d00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0619f-d250-4555-b544-2748c73268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ab1a49-e739-4593-bd50-31927be0d00d" xsi:nil="true"/>
  </documentManagement>
</p:properties>
</file>

<file path=customXml/itemProps1.xml><?xml version="1.0" encoding="utf-8"?>
<ds:datastoreItem xmlns:ds="http://schemas.openxmlformats.org/officeDocument/2006/customXml" ds:itemID="{7D36296C-3063-46FE-957C-EBD96179AF0D}">
  <ds:schemaRefs>
    <ds:schemaRef ds:uri="33e0619f-d250-4555-b544-2748c73268b5"/>
    <ds:schemaRef ds:uri="65ab1a49-e739-4593-bd50-31927be0d0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6237EC-2080-4FEC-B60F-FBA9319B39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C4EDD2-4785-4152-B467-3F8AFA5739BC}">
  <ds:schemaRefs>
    <ds:schemaRef ds:uri="33e0619f-d250-4555-b544-2748c73268b5"/>
    <ds:schemaRef ds:uri="65ab1a49-e739-4593-bd50-31927be0d0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252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ARPAM- CRC treatment response monitoring</dc:title>
  <dc:creator>Thakur, Sanskar</dc:creator>
  <cp:lastModifiedBy>路凯 王</cp:lastModifiedBy>
  <cp:revision>2</cp:revision>
  <dcterms:created xsi:type="dcterms:W3CDTF">2023-08-07T15:34:00Z</dcterms:created>
  <dcterms:modified xsi:type="dcterms:W3CDTF">2024-11-30T23:41:51Z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0x010100EC4F812E6609434DA8633D12E8A65FAC</vt:lpwstr>
  </property>
</Properties>
</file>